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89" r:id="rId5"/>
    <p:sldId id="292" r:id="rId6"/>
    <p:sldId id="301" r:id="rId7"/>
    <p:sldId id="270" r:id="rId8"/>
    <p:sldId id="294" r:id="rId9"/>
    <p:sldId id="295" r:id="rId10"/>
    <p:sldId id="297" r:id="rId11"/>
    <p:sldId id="298" r:id="rId12"/>
    <p:sldId id="299" r:id="rId13"/>
    <p:sldId id="300" r:id="rId14"/>
    <p:sldId id="303" r:id="rId15"/>
    <p:sldId id="304" r:id="rId16"/>
    <p:sldId id="305" r:id="rId17"/>
    <p:sldId id="271" r:id="rId18"/>
    <p:sldId id="302" r:id="rId19"/>
    <p:sldId id="28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1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ผู้สร้าง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F6420A"/>
    <a:srgbClr val="FF0066"/>
    <a:srgbClr val="404040"/>
    <a:srgbClr val="0090A2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>
        <p:scale>
          <a:sx n="94" d="100"/>
          <a:sy n="94" d="100"/>
        </p:scale>
        <p:origin x="414" y="-7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8A5819-9A6E-4DB2-B56E-1F8504A1B936}" type="doc">
      <dgm:prSet loTypeId="urn:microsoft.com/office/officeart/2005/8/layout/pyramid2" loCatId="list" qsTypeId="urn:microsoft.com/office/officeart/2005/8/quickstyle/3d5" qsCatId="3D" csTypeId="urn:microsoft.com/office/officeart/2005/8/colors/accent3_3" csCatId="accent3" phldr="1"/>
      <dgm:spPr/>
    </dgm:pt>
    <dgm:pt modelId="{ED9F526D-8300-43C2-B334-0759D288CEAA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th-TH" sz="2400" b="1" spc="-25" smtClean="0">
              <a:latin typeface="Ekkamai Standard" panose="02000506000000020003" pitchFamily="2" charset="0"/>
              <a:cs typeface="Ekkamai Standard" panose="02000506000000020003" pitchFamily="2" charset="0"/>
            </a:rPr>
            <a:t>เพื่อมีระบบสารสนเทศในการสนับสนุนการปฏิบัติงานตามพันธกิจของหน่วยงาน </a:t>
          </a:r>
          <a:endParaRPr lang="th-TH" sz="2400" dirty="0"/>
        </a:p>
      </dgm:t>
    </dgm:pt>
    <dgm:pt modelId="{F8212B0C-A0A5-4257-A7B0-9576F94D7C97}" type="parTrans" cxnId="{53672D5F-195A-41B4-9D14-A8D528B68AE2}">
      <dgm:prSet/>
      <dgm:spPr/>
      <dgm:t>
        <a:bodyPr/>
        <a:lstStyle/>
        <a:p>
          <a:endParaRPr lang="th-TH"/>
        </a:p>
      </dgm:t>
    </dgm:pt>
    <dgm:pt modelId="{267C87AE-6DBD-4818-A1D3-45B7EE767FDF}" type="sibTrans" cxnId="{53672D5F-195A-41B4-9D14-A8D528B68AE2}">
      <dgm:prSet/>
      <dgm:spPr/>
      <dgm:t>
        <a:bodyPr/>
        <a:lstStyle/>
        <a:p>
          <a:endParaRPr lang="th-TH"/>
        </a:p>
      </dgm:t>
    </dgm:pt>
    <dgm:pt modelId="{C3FCDF57-4921-4A65-8C99-015C76725642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th-TH" sz="2400" b="1" spc="-25" smtClean="0">
              <a:latin typeface="Ekkamai Standard" panose="02000506000000020003" pitchFamily="2" charset="0"/>
              <a:cs typeface="Ekkamai Standard" panose="02000506000000020003" pitchFamily="2" charset="0"/>
            </a:rPr>
            <a:t>กลุ่มเป้าหมายเข้าใจระบบการทำงานระบบสารสนเทศและได้รับความสะดวกในการให้ข้อมูล ลดขั้นตอนการทำงานให้รวดเร็วขึ้น ลดการสัมผัสเพื่อเลี่ยงโรคระบาด </a:t>
          </a:r>
          <a:r>
            <a:rPr lang="en-US" sz="2400" b="1" spc="-25" smtClean="0">
              <a:latin typeface="Ekkamai Standard" panose="02000506000000020003" pitchFamily="2" charset="0"/>
              <a:cs typeface="Ekkamai Standard" panose="02000506000000020003" pitchFamily="2" charset="0"/>
            </a:rPr>
            <a:t>Covid-19</a:t>
          </a:r>
          <a:endParaRPr lang="th-TH" sz="2400" dirty="0"/>
        </a:p>
      </dgm:t>
    </dgm:pt>
    <dgm:pt modelId="{1890D7FE-2FCA-4AEE-BDC8-077AB61B0F77}" type="parTrans" cxnId="{9BF760CA-A4DC-4FE5-8401-DCCD0C78410B}">
      <dgm:prSet/>
      <dgm:spPr/>
      <dgm:t>
        <a:bodyPr/>
        <a:lstStyle/>
        <a:p>
          <a:endParaRPr lang="th-TH"/>
        </a:p>
      </dgm:t>
    </dgm:pt>
    <dgm:pt modelId="{A0505E77-14EE-4846-BAD7-10EE5017A436}" type="sibTrans" cxnId="{9BF760CA-A4DC-4FE5-8401-DCCD0C78410B}">
      <dgm:prSet/>
      <dgm:spPr/>
      <dgm:t>
        <a:bodyPr/>
        <a:lstStyle/>
        <a:p>
          <a:endParaRPr lang="th-TH"/>
        </a:p>
      </dgm:t>
    </dgm:pt>
    <dgm:pt modelId="{03FC2EAB-B316-463E-9FA1-66B537BCF08D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th-TH" sz="2400" b="1" spc="-25" smtClean="0">
              <a:latin typeface="Ekkamai Standard" panose="02000506000000020003" pitchFamily="2" charset="0"/>
              <a:cs typeface="Ekkamai Standard" panose="02000506000000020003" pitchFamily="2" charset="0"/>
            </a:rPr>
            <a:t>สร้างเป็นนวัตกรรมการเรียนรู้การใช้ข้อมูลผ่านระบบสารสนเทศ </a:t>
          </a:r>
          <a:r>
            <a:rPr lang="en-US" sz="2400" b="1" spc="-25" smtClean="0">
              <a:latin typeface="Ekkamai Standard" panose="02000506000000020003" pitchFamily="2" charset="0"/>
              <a:cs typeface="Ekkamai Standard" panose="02000506000000020003" pitchFamily="2" charset="0"/>
            </a:rPr>
            <a:t>Google Sheet </a:t>
          </a:r>
          <a:r>
            <a:rPr lang="th-TH" sz="2400" b="1" spc="-25" smtClean="0">
              <a:latin typeface="Ekkamai Standard" panose="02000506000000020003" pitchFamily="2" charset="0"/>
              <a:cs typeface="Ekkamai Standard" panose="02000506000000020003" pitchFamily="2" charset="0"/>
            </a:rPr>
            <a:t>ให้พัฒนาต่อยอดไปยังหน่วยงานอื่นๆ </a:t>
          </a:r>
          <a:endParaRPr lang="th-TH" sz="2400" dirty="0"/>
        </a:p>
      </dgm:t>
    </dgm:pt>
    <dgm:pt modelId="{1C04E1CA-40F4-40BA-B850-E51B9C4619CE}" type="parTrans" cxnId="{AFBC2CE3-0913-4452-BE2B-8A601888AD7E}">
      <dgm:prSet/>
      <dgm:spPr/>
      <dgm:t>
        <a:bodyPr/>
        <a:lstStyle/>
        <a:p>
          <a:endParaRPr lang="th-TH"/>
        </a:p>
      </dgm:t>
    </dgm:pt>
    <dgm:pt modelId="{796B4E74-05D4-4426-8242-AD191A2B13C4}" type="sibTrans" cxnId="{AFBC2CE3-0913-4452-BE2B-8A601888AD7E}">
      <dgm:prSet/>
      <dgm:spPr/>
      <dgm:t>
        <a:bodyPr/>
        <a:lstStyle/>
        <a:p>
          <a:endParaRPr lang="th-TH"/>
        </a:p>
      </dgm:t>
    </dgm:pt>
    <dgm:pt modelId="{E6434530-5496-48A9-AF16-51D81176F4EF}" type="pres">
      <dgm:prSet presAssocID="{138A5819-9A6E-4DB2-B56E-1F8504A1B936}" presName="compositeShape" presStyleCnt="0">
        <dgm:presLayoutVars>
          <dgm:dir/>
          <dgm:resizeHandles/>
        </dgm:presLayoutVars>
      </dgm:prSet>
      <dgm:spPr/>
    </dgm:pt>
    <dgm:pt modelId="{AA4582AF-42B1-48A2-85EE-396A2115BDA3}" type="pres">
      <dgm:prSet presAssocID="{138A5819-9A6E-4DB2-B56E-1F8504A1B936}" presName="pyramid" presStyleLbl="node1" presStyleIdx="0" presStyleCnt="1" custLinFactNeighborX="25568"/>
      <dgm:spPr/>
    </dgm:pt>
    <dgm:pt modelId="{46741061-257C-4DA8-B8A1-258E83C70732}" type="pres">
      <dgm:prSet presAssocID="{138A5819-9A6E-4DB2-B56E-1F8504A1B936}" presName="theList" presStyleCnt="0"/>
      <dgm:spPr/>
    </dgm:pt>
    <dgm:pt modelId="{BC16170A-D365-4927-A294-DC4EB4AE41F2}" type="pres">
      <dgm:prSet presAssocID="{ED9F526D-8300-43C2-B334-0759D288CEAA}" presName="aNode" presStyleLbl="fgAcc1" presStyleIdx="0" presStyleCnt="3" custScaleX="135358" custLinFactNeighborX="-9306" custLinFactNeighborY="-3908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32AC7A7-78F1-4DF6-927E-67E74DBC79DC}" type="pres">
      <dgm:prSet presAssocID="{ED9F526D-8300-43C2-B334-0759D288CEAA}" presName="aSpace" presStyleCnt="0"/>
      <dgm:spPr/>
    </dgm:pt>
    <dgm:pt modelId="{CAB697A9-E19E-46B9-8FAB-1C6DE2835E71}" type="pres">
      <dgm:prSet presAssocID="{C3FCDF57-4921-4A65-8C99-015C76725642}" presName="aNode" presStyleLbl="fgAcc1" presStyleIdx="1" presStyleCnt="3" custScaleX="178181" custLinFactY="1611" custLinFactNeighborX="-1984" custLinFactNeighborY="10000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B543C59-3285-4411-BE9D-2C5201398BE3}" type="pres">
      <dgm:prSet presAssocID="{C3FCDF57-4921-4A65-8C99-015C76725642}" presName="aSpace" presStyleCnt="0"/>
      <dgm:spPr/>
    </dgm:pt>
    <dgm:pt modelId="{13EF54DB-B886-493B-95AD-F93D4891BC57}" type="pres">
      <dgm:prSet presAssocID="{03FC2EAB-B316-463E-9FA1-66B537BCF08D}" presName="aNode" presStyleLbl="fgAcc1" presStyleIdx="2" presStyleCnt="3" custScaleX="163997" custLinFactY="18251" custLinFactNeighborX="-6103" custLinFactNeighborY="10000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75D8324-600E-4A99-BAB0-040688392845}" type="pres">
      <dgm:prSet presAssocID="{03FC2EAB-B316-463E-9FA1-66B537BCF08D}" presName="aSpace" presStyleCnt="0"/>
      <dgm:spPr/>
    </dgm:pt>
  </dgm:ptLst>
  <dgm:cxnLst>
    <dgm:cxn modelId="{AFBC2CE3-0913-4452-BE2B-8A601888AD7E}" srcId="{138A5819-9A6E-4DB2-B56E-1F8504A1B936}" destId="{03FC2EAB-B316-463E-9FA1-66B537BCF08D}" srcOrd="2" destOrd="0" parTransId="{1C04E1CA-40F4-40BA-B850-E51B9C4619CE}" sibTransId="{796B4E74-05D4-4426-8242-AD191A2B13C4}"/>
    <dgm:cxn modelId="{9BF760CA-A4DC-4FE5-8401-DCCD0C78410B}" srcId="{138A5819-9A6E-4DB2-B56E-1F8504A1B936}" destId="{C3FCDF57-4921-4A65-8C99-015C76725642}" srcOrd="1" destOrd="0" parTransId="{1890D7FE-2FCA-4AEE-BDC8-077AB61B0F77}" sibTransId="{A0505E77-14EE-4846-BAD7-10EE5017A436}"/>
    <dgm:cxn modelId="{54BDB4A0-653F-4D93-B0BC-C16CD3775409}" type="presOf" srcId="{ED9F526D-8300-43C2-B334-0759D288CEAA}" destId="{BC16170A-D365-4927-A294-DC4EB4AE41F2}" srcOrd="0" destOrd="0" presId="urn:microsoft.com/office/officeart/2005/8/layout/pyramid2"/>
    <dgm:cxn modelId="{53672D5F-195A-41B4-9D14-A8D528B68AE2}" srcId="{138A5819-9A6E-4DB2-B56E-1F8504A1B936}" destId="{ED9F526D-8300-43C2-B334-0759D288CEAA}" srcOrd="0" destOrd="0" parTransId="{F8212B0C-A0A5-4257-A7B0-9576F94D7C97}" sibTransId="{267C87AE-6DBD-4818-A1D3-45B7EE767FDF}"/>
    <dgm:cxn modelId="{C46FA357-281F-4088-8511-C85992D9F38D}" type="presOf" srcId="{03FC2EAB-B316-463E-9FA1-66B537BCF08D}" destId="{13EF54DB-B886-493B-95AD-F93D4891BC57}" srcOrd="0" destOrd="0" presId="urn:microsoft.com/office/officeart/2005/8/layout/pyramid2"/>
    <dgm:cxn modelId="{2BEE0195-B0F2-4FA6-99E8-68C68D9DD781}" type="presOf" srcId="{138A5819-9A6E-4DB2-B56E-1F8504A1B936}" destId="{E6434530-5496-48A9-AF16-51D81176F4EF}" srcOrd="0" destOrd="0" presId="urn:microsoft.com/office/officeart/2005/8/layout/pyramid2"/>
    <dgm:cxn modelId="{431962E9-3D2B-4C94-847E-5B2A6F9DE739}" type="presOf" srcId="{C3FCDF57-4921-4A65-8C99-015C76725642}" destId="{CAB697A9-E19E-46B9-8FAB-1C6DE2835E71}" srcOrd="0" destOrd="0" presId="urn:microsoft.com/office/officeart/2005/8/layout/pyramid2"/>
    <dgm:cxn modelId="{B15A6EA4-078D-4F45-87EA-F290758D2E4E}" type="presParOf" srcId="{E6434530-5496-48A9-AF16-51D81176F4EF}" destId="{AA4582AF-42B1-48A2-85EE-396A2115BDA3}" srcOrd="0" destOrd="0" presId="urn:microsoft.com/office/officeart/2005/8/layout/pyramid2"/>
    <dgm:cxn modelId="{139A0722-7B97-403E-9E01-F380005F5DE3}" type="presParOf" srcId="{E6434530-5496-48A9-AF16-51D81176F4EF}" destId="{46741061-257C-4DA8-B8A1-258E83C70732}" srcOrd="1" destOrd="0" presId="urn:microsoft.com/office/officeart/2005/8/layout/pyramid2"/>
    <dgm:cxn modelId="{B0E57142-F9F1-4A05-B41E-B679C9D77131}" type="presParOf" srcId="{46741061-257C-4DA8-B8A1-258E83C70732}" destId="{BC16170A-D365-4927-A294-DC4EB4AE41F2}" srcOrd="0" destOrd="0" presId="urn:microsoft.com/office/officeart/2005/8/layout/pyramid2"/>
    <dgm:cxn modelId="{ED88C295-8095-4713-A824-6AC02094625F}" type="presParOf" srcId="{46741061-257C-4DA8-B8A1-258E83C70732}" destId="{132AC7A7-78F1-4DF6-927E-67E74DBC79DC}" srcOrd="1" destOrd="0" presId="urn:microsoft.com/office/officeart/2005/8/layout/pyramid2"/>
    <dgm:cxn modelId="{315B29C1-1D82-4073-98DB-94E057D2459F}" type="presParOf" srcId="{46741061-257C-4DA8-B8A1-258E83C70732}" destId="{CAB697A9-E19E-46B9-8FAB-1C6DE2835E71}" srcOrd="2" destOrd="0" presId="urn:microsoft.com/office/officeart/2005/8/layout/pyramid2"/>
    <dgm:cxn modelId="{6CC0FC02-EECA-4BD1-9FC3-93258A43EE33}" type="presParOf" srcId="{46741061-257C-4DA8-B8A1-258E83C70732}" destId="{9B543C59-3285-4411-BE9D-2C5201398BE3}" srcOrd="3" destOrd="0" presId="urn:microsoft.com/office/officeart/2005/8/layout/pyramid2"/>
    <dgm:cxn modelId="{C37A5DEA-B2C5-4459-9BC5-1FC50F627169}" type="presParOf" srcId="{46741061-257C-4DA8-B8A1-258E83C70732}" destId="{13EF54DB-B886-493B-95AD-F93D4891BC57}" srcOrd="4" destOrd="0" presId="urn:microsoft.com/office/officeart/2005/8/layout/pyramid2"/>
    <dgm:cxn modelId="{0C3C5EAB-91F3-462E-9A82-30C8641D120E}" type="presParOf" srcId="{46741061-257C-4DA8-B8A1-258E83C70732}" destId="{D75D8324-600E-4A99-BAB0-04068839284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54FB02-1888-483D-B851-7F8124497E38}" type="doc">
      <dgm:prSet loTypeId="urn:microsoft.com/office/officeart/2005/8/layout/radial6" loCatId="cycle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th-TH"/>
        </a:p>
      </dgm:t>
    </dgm:pt>
    <dgm:pt modelId="{8B7A7AA7-71CF-49C8-A967-184B139BC082}">
      <dgm:prSet phldrT="[Text]"/>
      <dgm:spPr/>
      <dgm:t>
        <a:bodyPr/>
        <a:lstStyle/>
        <a:p>
          <a:r>
            <a:rPr lang="th-TH" b="1" dirty="0" smtClean="0">
              <a:latin typeface="Ekkamai Standard" panose="02000506000000020003" pitchFamily="2" charset="0"/>
              <a:cs typeface="Ekkamai Standard" panose="02000506000000020003" pitchFamily="2" charset="0"/>
            </a:rPr>
            <a:t>เพื่อรับรู้และเข้าใจจุดประสงค์</a:t>
          </a:r>
          <a:endParaRPr lang="th-TH" b="1" dirty="0">
            <a:latin typeface="Ekkamai Standard" panose="02000506000000020003" pitchFamily="2" charset="0"/>
            <a:cs typeface="Ekkamai Standard" panose="02000506000000020003" pitchFamily="2" charset="0"/>
          </a:endParaRPr>
        </a:p>
      </dgm:t>
    </dgm:pt>
    <dgm:pt modelId="{E6261D90-5496-4BE1-9BB4-89B36E1A6149}" type="parTrans" cxnId="{E79AFB0B-4A9A-49D7-BB52-9E974800DBE8}">
      <dgm:prSet/>
      <dgm:spPr/>
      <dgm:t>
        <a:bodyPr/>
        <a:lstStyle/>
        <a:p>
          <a:endParaRPr lang="th-TH" b="1">
            <a:solidFill>
              <a:srgbClr val="F6420A"/>
            </a:solidFill>
            <a:latin typeface="Ekkamai Standard" panose="02000506000000020003" pitchFamily="2" charset="0"/>
            <a:cs typeface="Ekkamai Standard" panose="02000506000000020003" pitchFamily="2" charset="0"/>
          </a:endParaRPr>
        </a:p>
      </dgm:t>
    </dgm:pt>
    <dgm:pt modelId="{F9C99710-0941-41B6-ACE2-3BDA8D651A83}" type="sibTrans" cxnId="{E79AFB0B-4A9A-49D7-BB52-9E974800DBE8}">
      <dgm:prSet/>
      <dgm:spPr/>
      <dgm:t>
        <a:bodyPr/>
        <a:lstStyle/>
        <a:p>
          <a:endParaRPr lang="th-TH" b="1">
            <a:solidFill>
              <a:srgbClr val="F6420A"/>
            </a:solidFill>
            <a:latin typeface="Ekkamai Standard" panose="02000506000000020003" pitchFamily="2" charset="0"/>
            <a:cs typeface="Ekkamai Standard" panose="02000506000000020003" pitchFamily="2" charset="0"/>
          </a:endParaRPr>
        </a:p>
      </dgm:t>
    </dgm:pt>
    <dgm:pt modelId="{9AB71853-DEDC-4FF8-8184-9F05D418BDD0}">
      <dgm:prSet phldrT="[Text]" custT="1"/>
      <dgm:spPr/>
      <dgm:t>
        <a:bodyPr/>
        <a:lstStyle/>
        <a:p>
          <a:r>
            <a:rPr lang="th-TH" sz="2800" b="1" smtClean="0">
              <a:latin typeface="Ekkamai Standard" panose="02000506000000020003" pitchFamily="2" charset="0"/>
              <a:cs typeface="Ekkamai Standard" panose="02000506000000020003" pitchFamily="2" charset="0"/>
            </a:rPr>
            <a:t>จัดทำระบบสารสนเทศ</a:t>
          </a:r>
          <a:endParaRPr lang="th-TH" sz="2800" b="1" dirty="0">
            <a:latin typeface="Ekkamai Standard" panose="02000506000000020003" pitchFamily="2" charset="0"/>
            <a:cs typeface="Ekkamai Standard" panose="02000506000000020003" pitchFamily="2" charset="0"/>
          </a:endParaRPr>
        </a:p>
      </dgm:t>
    </dgm:pt>
    <dgm:pt modelId="{14AFF579-55C0-4B95-B1DE-588178C4A532}" type="parTrans" cxnId="{940331FE-97EE-46F3-A7B8-18C0872D88A2}">
      <dgm:prSet/>
      <dgm:spPr/>
      <dgm:t>
        <a:bodyPr/>
        <a:lstStyle/>
        <a:p>
          <a:endParaRPr lang="th-TH" b="1">
            <a:solidFill>
              <a:srgbClr val="F6420A"/>
            </a:solidFill>
            <a:latin typeface="Ekkamai Standard" panose="02000506000000020003" pitchFamily="2" charset="0"/>
            <a:cs typeface="Ekkamai Standard" panose="02000506000000020003" pitchFamily="2" charset="0"/>
          </a:endParaRPr>
        </a:p>
      </dgm:t>
    </dgm:pt>
    <dgm:pt modelId="{B885C899-900D-49DC-B8D3-66F29FDB5EF0}" type="sibTrans" cxnId="{940331FE-97EE-46F3-A7B8-18C0872D88A2}">
      <dgm:prSet/>
      <dgm:spPr/>
      <dgm:t>
        <a:bodyPr/>
        <a:lstStyle/>
        <a:p>
          <a:endParaRPr lang="th-TH" b="1">
            <a:solidFill>
              <a:srgbClr val="F6420A"/>
            </a:solidFill>
            <a:latin typeface="Ekkamai Standard" panose="02000506000000020003" pitchFamily="2" charset="0"/>
            <a:cs typeface="Ekkamai Standard" panose="02000506000000020003" pitchFamily="2" charset="0"/>
          </a:endParaRPr>
        </a:p>
      </dgm:t>
    </dgm:pt>
    <dgm:pt modelId="{45290742-D8DA-450A-92F4-EFA97ADDEB53}">
      <dgm:prSet phldrT="[Text]" custT="1"/>
      <dgm:spPr/>
      <dgm:t>
        <a:bodyPr/>
        <a:lstStyle/>
        <a:p>
          <a:r>
            <a:rPr lang="en-US" sz="2800" b="1" smtClean="0">
              <a:latin typeface="Ekkamai Standard" panose="02000506000000020003" pitchFamily="2" charset="0"/>
              <a:cs typeface="Ekkamai Standard" panose="02000506000000020003" pitchFamily="2" charset="0"/>
            </a:rPr>
            <a:t>google classroom </a:t>
          </a:r>
          <a:endParaRPr lang="th-TH" sz="2800" b="1" dirty="0">
            <a:latin typeface="Ekkamai Standard" panose="02000506000000020003" pitchFamily="2" charset="0"/>
            <a:cs typeface="Ekkamai Standard" panose="02000506000000020003" pitchFamily="2" charset="0"/>
          </a:endParaRPr>
        </a:p>
      </dgm:t>
    </dgm:pt>
    <dgm:pt modelId="{390CF7EF-3C93-4C8C-B6EC-9DCD62476222}" type="parTrans" cxnId="{91F446AF-FD5C-42C7-AD9E-876E61238E18}">
      <dgm:prSet/>
      <dgm:spPr/>
      <dgm:t>
        <a:bodyPr/>
        <a:lstStyle/>
        <a:p>
          <a:endParaRPr lang="th-TH" b="1">
            <a:solidFill>
              <a:srgbClr val="F6420A"/>
            </a:solidFill>
            <a:latin typeface="Ekkamai Standard" panose="02000506000000020003" pitchFamily="2" charset="0"/>
            <a:cs typeface="Ekkamai Standard" panose="02000506000000020003" pitchFamily="2" charset="0"/>
          </a:endParaRPr>
        </a:p>
      </dgm:t>
    </dgm:pt>
    <dgm:pt modelId="{7FC56740-275C-471D-8169-FA40764372DA}" type="sibTrans" cxnId="{91F446AF-FD5C-42C7-AD9E-876E61238E18}">
      <dgm:prSet/>
      <dgm:spPr/>
      <dgm:t>
        <a:bodyPr/>
        <a:lstStyle/>
        <a:p>
          <a:endParaRPr lang="th-TH" b="1">
            <a:solidFill>
              <a:srgbClr val="F6420A"/>
            </a:solidFill>
            <a:latin typeface="Ekkamai Standard" panose="02000506000000020003" pitchFamily="2" charset="0"/>
            <a:cs typeface="Ekkamai Standard" panose="02000506000000020003" pitchFamily="2" charset="0"/>
          </a:endParaRPr>
        </a:p>
      </dgm:t>
    </dgm:pt>
    <dgm:pt modelId="{CC0C9918-A5D1-4C5B-A695-F5EC8A90EB26}">
      <dgm:prSet phldrT="[Text]" custT="1"/>
      <dgm:spPr/>
      <dgm:t>
        <a:bodyPr/>
        <a:lstStyle/>
        <a:p>
          <a:r>
            <a:rPr lang="th-TH" sz="2400" b="1" smtClean="0">
              <a:latin typeface="Arial Black" panose="020B0A04020102020204" pitchFamily="34" charset="0"/>
              <a:cs typeface="Ekkamai Standard" panose="02000506000000020003" pitchFamily="2" charset="0"/>
            </a:rPr>
            <a:t>ข้อมูลในรูปแบบ</a:t>
          </a:r>
          <a:r>
            <a:rPr lang="en-US" sz="2400" b="1" smtClean="0">
              <a:latin typeface="Arial Black" panose="020B0A04020102020204" pitchFamily="34" charset="0"/>
              <a:cs typeface="Ekkamai Standard" panose="02000506000000020003" pitchFamily="2" charset="0"/>
            </a:rPr>
            <a:t> Google Sheet</a:t>
          </a:r>
          <a:r>
            <a:rPr lang="th-TH" sz="2400" b="1" smtClean="0">
              <a:latin typeface="Arial Black" panose="020B0A04020102020204" pitchFamily="34" charset="0"/>
              <a:cs typeface="Ekkamai Standard" panose="02000506000000020003" pitchFamily="2" charset="0"/>
            </a:rPr>
            <a:t> </a:t>
          </a:r>
          <a:endParaRPr lang="th-TH" sz="2400" b="1" dirty="0">
            <a:latin typeface="Arial Black" panose="020B0A04020102020204" pitchFamily="34" charset="0"/>
            <a:cs typeface="Ekkamai Standard" panose="02000506000000020003" pitchFamily="2" charset="0"/>
          </a:endParaRPr>
        </a:p>
      </dgm:t>
    </dgm:pt>
    <dgm:pt modelId="{2DD2A4DA-5CD1-4643-9AC4-6C5B0571FE60}" type="parTrans" cxnId="{45DB576E-36D1-4E55-86F1-96E9EA95B8AB}">
      <dgm:prSet/>
      <dgm:spPr/>
      <dgm:t>
        <a:bodyPr/>
        <a:lstStyle/>
        <a:p>
          <a:endParaRPr lang="th-TH" b="1">
            <a:solidFill>
              <a:srgbClr val="F6420A"/>
            </a:solidFill>
            <a:latin typeface="Ekkamai Standard" panose="02000506000000020003" pitchFamily="2" charset="0"/>
            <a:cs typeface="Ekkamai Standard" panose="02000506000000020003" pitchFamily="2" charset="0"/>
          </a:endParaRPr>
        </a:p>
      </dgm:t>
    </dgm:pt>
    <dgm:pt modelId="{A074E47A-D66F-4AEE-BAB1-9C42644A8E42}" type="sibTrans" cxnId="{45DB576E-36D1-4E55-86F1-96E9EA95B8AB}">
      <dgm:prSet/>
      <dgm:spPr/>
      <dgm:t>
        <a:bodyPr/>
        <a:lstStyle/>
        <a:p>
          <a:endParaRPr lang="th-TH" b="1">
            <a:solidFill>
              <a:srgbClr val="F6420A"/>
            </a:solidFill>
            <a:latin typeface="Ekkamai Standard" panose="02000506000000020003" pitchFamily="2" charset="0"/>
            <a:cs typeface="Ekkamai Standard" panose="02000506000000020003" pitchFamily="2" charset="0"/>
          </a:endParaRPr>
        </a:p>
      </dgm:t>
    </dgm:pt>
    <dgm:pt modelId="{4A548BC3-93AC-4ECE-B214-25981BB60711}">
      <dgm:prSet phldrT="[Text]" custT="1"/>
      <dgm:spPr/>
      <dgm:t>
        <a:bodyPr/>
        <a:lstStyle/>
        <a:p>
          <a:r>
            <a:rPr lang="th-TH" sz="2000" b="1" dirty="0" smtClean="0">
              <a:latin typeface="Ekkamai Standard" panose="02000506000000020003" pitchFamily="2" charset="0"/>
              <a:cs typeface="Ekkamai Standard" panose="02000506000000020003" pitchFamily="2" charset="0"/>
            </a:rPr>
            <a:t>ลดขั้นตอนการสัมผัส ลดต้นทุนและลดระยะเวลาในการทำงาน </a:t>
          </a:r>
          <a:endParaRPr lang="th-TH" sz="2000" b="1" dirty="0">
            <a:latin typeface="Ekkamai Standard" panose="02000506000000020003" pitchFamily="2" charset="0"/>
            <a:cs typeface="Ekkamai Standard" panose="02000506000000020003" pitchFamily="2" charset="0"/>
          </a:endParaRPr>
        </a:p>
      </dgm:t>
    </dgm:pt>
    <dgm:pt modelId="{EFBD82A6-D8B7-4434-A822-7CCFBD43266F}" type="parTrans" cxnId="{2C2A23ED-E183-4478-AB46-98A6F781D6B0}">
      <dgm:prSet/>
      <dgm:spPr/>
      <dgm:t>
        <a:bodyPr/>
        <a:lstStyle/>
        <a:p>
          <a:endParaRPr lang="th-TH" b="1">
            <a:solidFill>
              <a:srgbClr val="F6420A"/>
            </a:solidFill>
            <a:latin typeface="Ekkamai Standard" panose="02000506000000020003" pitchFamily="2" charset="0"/>
            <a:cs typeface="Ekkamai Standard" panose="02000506000000020003" pitchFamily="2" charset="0"/>
          </a:endParaRPr>
        </a:p>
      </dgm:t>
    </dgm:pt>
    <dgm:pt modelId="{47A0B2A6-01A5-4C82-8E8D-321C0C3AB90B}" type="sibTrans" cxnId="{2C2A23ED-E183-4478-AB46-98A6F781D6B0}">
      <dgm:prSet/>
      <dgm:spPr/>
      <dgm:t>
        <a:bodyPr/>
        <a:lstStyle/>
        <a:p>
          <a:endParaRPr lang="th-TH" b="1">
            <a:solidFill>
              <a:srgbClr val="F6420A"/>
            </a:solidFill>
            <a:latin typeface="Ekkamai Standard" panose="02000506000000020003" pitchFamily="2" charset="0"/>
            <a:cs typeface="Ekkamai Standard" panose="02000506000000020003" pitchFamily="2" charset="0"/>
          </a:endParaRPr>
        </a:p>
      </dgm:t>
    </dgm:pt>
    <dgm:pt modelId="{B992FC33-9F61-4494-9A35-C28BB5B90220}" type="pres">
      <dgm:prSet presAssocID="{4D54FB02-1888-483D-B851-7F8124497E3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98C73F-AB20-4637-B625-AE89A33C4604}" type="pres">
      <dgm:prSet presAssocID="{8B7A7AA7-71CF-49C8-A967-184B139BC082}" presName="centerShape" presStyleLbl="node0" presStyleIdx="0" presStyleCnt="1"/>
      <dgm:spPr/>
      <dgm:t>
        <a:bodyPr/>
        <a:lstStyle/>
        <a:p>
          <a:endParaRPr lang="en-US"/>
        </a:p>
      </dgm:t>
    </dgm:pt>
    <dgm:pt modelId="{FAFBCDB5-D50C-4729-A34B-2C4F3BBC20C3}" type="pres">
      <dgm:prSet presAssocID="{9AB71853-DEDC-4FF8-8184-9F05D418BDD0}" presName="node" presStyleLbl="node1" presStyleIdx="0" presStyleCnt="4" custScaleX="171923" custScaleY="11460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F91E503-F2E0-4648-8F49-F8F457FF29CE}" type="pres">
      <dgm:prSet presAssocID="{9AB71853-DEDC-4FF8-8184-9F05D418BDD0}" presName="dummy" presStyleCnt="0"/>
      <dgm:spPr/>
    </dgm:pt>
    <dgm:pt modelId="{3C461433-44F3-444A-97A4-2110D13D4AA8}" type="pres">
      <dgm:prSet presAssocID="{B885C899-900D-49DC-B8D3-66F29FDB5EF0}" presName="sibTrans" presStyleLbl="sibTrans2D1" presStyleIdx="0" presStyleCnt="4"/>
      <dgm:spPr/>
      <dgm:t>
        <a:bodyPr/>
        <a:lstStyle/>
        <a:p>
          <a:endParaRPr lang="en-US"/>
        </a:p>
      </dgm:t>
    </dgm:pt>
    <dgm:pt modelId="{E196A7DC-5184-4E8A-876C-570A377083BF}" type="pres">
      <dgm:prSet presAssocID="{45290742-D8DA-450A-92F4-EFA97ADDEB53}" presName="node" presStyleLbl="node1" presStyleIdx="1" presStyleCnt="4" custScaleX="14834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3E82284-F51A-4462-87AB-6CCEB52714B6}" type="pres">
      <dgm:prSet presAssocID="{45290742-D8DA-450A-92F4-EFA97ADDEB53}" presName="dummy" presStyleCnt="0"/>
      <dgm:spPr/>
    </dgm:pt>
    <dgm:pt modelId="{DF93C01B-A143-4D62-87FA-AEA9C12D0238}" type="pres">
      <dgm:prSet presAssocID="{7FC56740-275C-471D-8169-FA40764372DA}" presName="sibTrans" presStyleLbl="sibTrans2D1" presStyleIdx="1" presStyleCnt="4"/>
      <dgm:spPr/>
      <dgm:t>
        <a:bodyPr/>
        <a:lstStyle/>
        <a:p>
          <a:endParaRPr lang="en-US"/>
        </a:p>
      </dgm:t>
    </dgm:pt>
    <dgm:pt modelId="{C4D40B65-B7DC-44F0-9C44-815B13BAFE8F}" type="pres">
      <dgm:prSet presAssocID="{CC0C9918-A5D1-4C5B-A695-F5EC8A90EB26}" presName="node" presStyleLbl="node1" presStyleIdx="2" presStyleCnt="4" custScaleX="21594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81FE52B-94E3-4A87-A906-48EE5F8FAB90}" type="pres">
      <dgm:prSet presAssocID="{CC0C9918-A5D1-4C5B-A695-F5EC8A90EB26}" presName="dummy" presStyleCnt="0"/>
      <dgm:spPr/>
    </dgm:pt>
    <dgm:pt modelId="{A0AD01EB-4E04-4787-A3EE-BC440DC98AB9}" type="pres">
      <dgm:prSet presAssocID="{A074E47A-D66F-4AEE-BAB1-9C42644A8E42}" presName="sibTrans" presStyleLbl="sibTrans2D1" presStyleIdx="2" presStyleCnt="4"/>
      <dgm:spPr/>
      <dgm:t>
        <a:bodyPr/>
        <a:lstStyle/>
        <a:p>
          <a:endParaRPr lang="en-US"/>
        </a:p>
      </dgm:t>
    </dgm:pt>
    <dgm:pt modelId="{FCD60F72-BE7C-4CCF-B6DA-A0383D80A363}" type="pres">
      <dgm:prSet presAssocID="{4A548BC3-93AC-4ECE-B214-25981BB60711}" presName="node" presStyleLbl="node1" presStyleIdx="3" presStyleCnt="4" custScaleX="186560" custScaleY="135025" custRadScaleRad="114663" custRadScaleInc="281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5042825-5B43-42E9-84A4-1E1537A190BA}" type="pres">
      <dgm:prSet presAssocID="{4A548BC3-93AC-4ECE-B214-25981BB60711}" presName="dummy" presStyleCnt="0"/>
      <dgm:spPr/>
    </dgm:pt>
    <dgm:pt modelId="{786929AF-C97C-4233-A855-7586CFF3A1F5}" type="pres">
      <dgm:prSet presAssocID="{47A0B2A6-01A5-4C82-8E8D-321C0C3AB90B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45DB576E-36D1-4E55-86F1-96E9EA95B8AB}" srcId="{8B7A7AA7-71CF-49C8-A967-184B139BC082}" destId="{CC0C9918-A5D1-4C5B-A695-F5EC8A90EB26}" srcOrd="2" destOrd="0" parTransId="{2DD2A4DA-5CD1-4643-9AC4-6C5B0571FE60}" sibTransId="{A074E47A-D66F-4AEE-BAB1-9C42644A8E42}"/>
    <dgm:cxn modelId="{DDA3A06C-D321-4695-96A3-AC263160F588}" type="presOf" srcId="{8B7A7AA7-71CF-49C8-A967-184B139BC082}" destId="{6398C73F-AB20-4637-B625-AE89A33C4604}" srcOrd="0" destOrd="0" presId="urn:microsoft.com/office/officeart/2005/8/layout/radial6"/>
    <dgm:cxn modelId="{8265E84B-9827-48B7-A4AA-24BE24661754}" type="presOf" srcId="{B885C899-900D-49DC-B8D3-66F29FDB5EF0}" destId="{3C461433-44F3-444A-97A4-2110D13D4AA8}" srcOrd="0" destOrd="0" presId="urn:microsoft.com/office/officeart/2005/8/layout/radial6"/>
    <dgm:cxn modelId="{7E71FBF9-A10F-4CF7-AB75-4FF2833EF2AF}" type="presOf" srcId="{9AB71853-DEDC-4FF8-8184-9F05D418BDD0}" destId="{FAFBCDB5-D50C-4729-A34B-2C4F3BBC20C3}" srcOrd="0" destOrd="0" presId="urn:microsoft.com/office/officeart/2005/8/layout/radial6"/>
    <dgm:cxn modelId="{507A7000-8C8D-4A07-991B-2EC1C06D2EAB}" type="presOf" srcId="{45290742-D8DA-450A-92F4-EFA97ADDEB53}" destId="{E196A7DC-5184-4E8A-876C-570A377083BF}" srcOrd="0" destOrd="0" presId="urn:microsoft.com/office/officeart/2005/8/layout/radial6"/>
    <dgm:cxn modelId="{940331FE-97EE-46F3-A7B8-18C0872D88A2}" srcId="{8B7A7AA7-71CF-49C8-A967-184B139BC082}" destId="{9AB71853-DEDC-4FF8-8184-9F05D418BDD0}" srcOrd="0" destOrd="0" parTransId="{14AFF579-55C0-4B95-B1DE-588178C4A532}" sibTransId="{B885C899-900D-49DC-B8D3-66F29FDB5EF0}"/>
    <dgm:cxn modelId="{91F446AF-FD5C-42C7-AD9E-876E61238E18}" srcId="{8B7A7AA7-71CF-49C8-A967-184B139BC082}" destId="{45290742-D8DA-450A-92F4-EFA97ADDEB53}" srcOrd="1" destOrd="0" parTransId="{390CF7EF-3C93-4C8C-B6EC-9DCD62476222}" sibTransId="{7FC56740-275C-471D-8169-FA40764372DA}"/>
    <dgm:cxn modelId="{A7BA50D9-B4F0-4259-908D-05BF955E150E}" type="presOf" srcId="{4A548BC3-93AC-4ECE-B214-25981BB60711}" destId="{FCD60F72-BE7C-4CCF-B6DA-A0383D80A363}" srcOrd="0" destOrd="0" presId="urn:microsoft.com/office/officeart/2005/8/layout/radial6"/>
    <dgm:cxn modelId="{2C2A23ED-E183-4478-AB46-98A6F781D6B0}" srcId="{8B7A7AA7-71CF-49C8-A967-184B139BC082}" destId="{4A548BC3-93AC-4ECE-B214-25981BB60711}" srcOrd="3" destOrd="0" parTransId="{EFBD82A6-D8B7-4434-A822-7CCFBD43266F}" sibTransId="{47A0B2A6-01A5-4C82-8E8D-321C0C3AB90B}"/>
    <dgm:cxn modelId="{C4A79EA8-8DE5-44BA-A943-C913E6938707}" type="presOf" srcId="{A074E47A-D66F-4AEE-BAB1-9C42644A8E42}" destId="{A0AD01EB-4E04-4787-A3EE-BC440DC98AB9}" srcOrd="0" destOrd="0" presId="urn:microsoft.com/office/officeart/2005/8/layout/radial6"/>
    <dgm:cxn modelId="{37974152-963C-4E7B-99F5-615A65A8BBBE}" type="presOf" srcId="{4D54FB02-1888-483D-B851-7F8124497E38}" destId="{B992FC33-9F61-4494-9A35-C28BB5B90220}" srcOrd="0" destOrd="0" presId="urn:microsoft.com/office/officeart/2005/8/layout/radial6"/>
    <dgm:cxn modelId="{046CE458-22E4-4DB4-97E5-B975D7F6FB13}" type="presOf" srcId="{7FC56740-275C-471D-8169-FA40764372DA}" destId="{DF93C01B-A143-4D62-87FA-AEA9C12D0238}" srcOrd="0" destOrd="0" presId="urn:microsoft.com/office/officeart/2005/8/layout/radial6"/>
    <dgm:cxn modelId="{4A39F21B-A6F8-4637-9F5E-BBB53295973F}" type="presOf" srcId="{47A0B2A6-01A5-4C82-8E8D-321C0C3AB90B}" destId="{786929AF-C97C-4233-A855-7586CFF3A1F5}" srcOrd="0" destOrd="0" presId="urn:microsoft.com/office/officeart/2005/8/layout/radial6"/>
    <dgm:cxn modelId="{A6F23199-A41F-453E-A38E-4CFD6B2D6268}" type="presOf" srcId="{CC0C9918-A5D1-4C5B-A695-F5EC8A90EB26}" destId="{C4D40B65-B7DC-44F0-9C44-815B13BAFE8F}" srcOrd="0" destOrd="0" presId="urn:microsoft.com/office/officeart/2005/8/layout/radial6"/>
    <dgm:cxn modelId="{E79AFB0B-4A9A-49D7-BB52-9E974800DBE8}" srcId="{4D54FB02-1888-483D-B851-7F8124497E38}" destId="{8B7A7AA7-71CF-49C8-A967-184B139BC082}" srcOrd="0" destOrd="0" parTransId="{E6261D90-5496-4BE1-9BB4-89B36E1A6149}" sibTransId="{F9C99710-0941-41B6-ACE2-3BDA8D651A83}"/>
    <dgm:cxn modelId="{CBE6CF3F-0CB4-4DC2-B3D8-9A4E83D9B290}" type="presParOf" srcId="{B992FC33-9F61-4494-9A35-C28BB5B90220}" destId="{6398C73F-AB20-4637-B625-AE89A33C4604}" srcOrd="0" destOrd="0" presId="urn:microsoft.com/office/officeart/2005/8/layout/radial6"/>
    <dgm:cxn modelId="{046F5C6C-7523-4ABF-AD5D-AD2C6DF1855D}" type="presParOf" srcId="{B992FC33-9F61-4494-9A35-C28BB5B90220}" destId="{FAFBCDB5-D50C-4729-A34B-2C4F3BBC20C3}" srcOrd="1" destOrd="0" presId="urn:microsoft.com/office/officeart/2005/8/layout/radial6"/>
    <dgm:cxn modelId="{A13CF0F7-C2D3-46F4-AB14-2CCD6A7A3E62}" type="presParOf" srcId="{B992FC33-9F61-4494-9A35-C28BB5B90220}" destId="{7F91E503-F2E0-4648-8F49-F8F457FF29CE}" srcOrd="2" destOrd="0" presId="urn:microsoft.com/office/officeart/2005/8/layout/radial6"/>
    <dgm:cxn modelId="{1F866106-F17B-4468-AA52-F6760CD07BF6}" type="presParOf" srcId="{B992FC33-9F61-4494-9A35-C28BB5B90220}" destId="{3C461433-44F3-444A-97A4-2110D13D4AA8}" srcOrd="3" destOrd="0" presId="urn:microsoft.com/office/officeart/2005/8/layout/radial6"/>
    <dgm:cxn modelId="{441580CA-79A2-4EEA-B4AC-9954160E55BA}" type="presParOf" srcId="{B992FC33-9F61-4494-9A35-C28BB5B90220}" destId="{E196A7DC-5184-4E8A-876C-570A377083BF}" srcOrd="4" destOrd="0" presId="urn:microsoft.com/office/officeart/2005/8/layout/radial6"/>
    <dgm:cxn modelId="{6CE1815A-3AF2-4EF4-8BC9-CD8769CE1AD6}" type="presParOf" srcId="{B992FC33-9F61-4494-9A35-C28BB5B90220}" destId="{A3E82284-F51A-4462-87AB-6CCEB52714B6}" srcOrd="5" destOrd="0" presId="urn:microsoft.com/office/officeart/2005/8/layout/radial6"/>
    <dgm:cxn modelId="{B21AE78D-0441-40FE-8964-3CF7C063B4F8}" type="presParOf" srcId="{B992FC33-9F61-4494-9A35-C28BB5B90220}" destId="{DF93C01B-A143-4D62-87FA-AEA9C12D0238}" srcOrd="6" destOrd="0" presId="urn:microsoft.com/office/officeart/2005/8/layout/radial6"/>
    <dgm:cxn modelId="{0D03A566-EF18-4003-BABC-D1DBD84C92C1}" type="presParOf" srcId="{B992FC33-9F61-4494-9A35-C28BB5B90220}" destId="{C4D40B65-B7DC-44F0-9C44-815B13BAFE8F}" srcOrd="7" destOrd="0" presId="urn:microsoft.com/office/officeart/2005/8/layout/radial6"/>
    <dgm:cxn modelId="{763AB303-16A8-49DF-B479-E94643E4370D}" type="presParOf" srcId="{B992FC33-9F61-4494-9A35-C28BB5B90220}" destId="{881FE52B-94E3-4A87-A906-48EE5F8FAB90}" srcOrd="8" destOrd="0" presId="urn:microsoft.com/office/officeart/2005/8/layout/radial6"/>
    <dgm:cxn modelId="{59295C47-9A2C-4A7C-AAEC-B89FA9FA8138}" type="presParOf" srcId="{B992FC33-9F61-4494-9A35-C28BB5B90220}" destId="{A0AD01EB-4E04-4787-A3EE-BC440DC98AB9}" srcOrd="9" destOrd="0" presId="urn:microsoft.com/office/officeart/2005/8/layout/radial6"/>
    <dgm:cxn modelId="{9663C131-7CCF-477D-B6D1-B3598AC891BB}" type="presParOf" srcId="{B992FC33-9F61-4494-9A35-C28BB5B90220}" destId="{FCD60F72-BE7C-4CCF-B6DA-A0383D80A363}" srcOrd="10" destOrd="0" presId="urn:microsoft.com/office/officeart/2005/8/layout/radial6"/>
    <dgm:cxn modelId="{7D6E776A-0196-42EE-965A-164BCEC5E6C8}" type="presParOf" srcId="{B992FC33-9F61-4494-9A35-C28BB5B90220}" destId="{55042825-5B43-42E9-84A4-1E1537A190BA}" srcOrd="11" destOrd="0" presId="urn:microsoft.com/office/officeart/2005/8/layout/radial6"/>
    <dgm:cxn modelId="{12BB2D0F-39AF-4409-8AD4-D2B6C1400654}" type="presParOf" srcId="{B992FC33-9F61-4494-9A35-C28BB5B90220}" destId="{786929AF-C97C-4233-A855-7586CFF3A1F5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DEFC28-E322-40D5-9CC0-40B3C9833A69}" type="doc">
      <dgm:prSet loTypeId="urn:microsoft.com/office/officeart/2005/8/layout/hierarchy2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5C570DE8-692F-408C-A153-583F67322C85}">
      <dgm:prSet phldrT="[Text]"/>
      <dgm:spPr/>
      <dgm:t>
        <a:bodyPr/>
        <a:lstStyle/>
        <a:p>
          <a:r>
            <a:rPr lang="th-TH" b="1" dirty="0" smtClean="0">
              <a:solidFill>
                <a:schemeClr val="tx1"/>
              </a:solidFill>
              <a:latin typeface="Ekkamai Standard" panose="02000506000000020003" pitchFamily="2" charset="0"/>
              <a:cs typeface="Ekkamai Standard" panose="02000506000000020003" pitchFamily="2" charset="0"/>
            </a:rPr>
            <a:t>การเรียนรู้ (</a:t>
          </a:r>
          <a:r>
            <a:rPr lang="en-US" b="1" dirty="0" smtClean="0">
              <a:solidFill>
                <a:schemeClr val="tx1"/>
              </a:solidFill>
              <a:latin typeface="Ekkamai Standard" panose="02000506000000020003" pitchFamily="2" charset="0"/>
              <a:cs typeface="Ekkamai Standard" panose="02000506000000020003" pitchFamily="2" charset="0"/>
            </a:rPr>
            <a:t>Learning) </a:t>
          </a:r>
          <a:endParaRPr lang="th-TH" b="1" dirty="0">
            <a:solidFill>
              <a:schemeClr val="tx1"/>
            </a:solidFill>
            <a:latin typeface="Ekkamai Standard" panose="02000506000000020003" pitchFamily="2" charset="0"/>
            <a:cs typeface="Ekkamai Standard" panose="02000506000000020003" pitchFamily="2" charset="0"/>
          </a:endParaRPr>
        </a:p>
      </dgm:t>
    </dgm:pt>
    <dgm:pt modelId="{6BD4FA29-4997-48A6-8150-B73E3047FAE3}" type="parTrans" cxnId="{1530A056-418F-435B-BEB2-E31FF4B6ECF0}">
      <dgm:prSet/>
      <dgm:spPr/>
      <dgm:t>
        <a:bodyPr/>
        <a:lstStyle/>
        <a:p>
          <a:endParaRPr lang="th-TH" b="1">
            <a:solidFill>
              <a:schemeClr val="tx1"/>
            </a:solidFill>
            <a:latin typeface="Ekkamai Standard" panose="02000506000000020003" pitchFamily="2" charset="0"/>
            <a:cs typeface="Ekkamai Standard" panose="02000506000000020003" pitchFamily="2" charset="0"/>
          </a:endParaRPr>
        </a:p>
      </dgm:t>
    </dgm:pt>
    <dgm:pt modelId="{C1D0EDB6-B969-48D7-912D-950876C5CAB5}" type="sibTrans" cxnId="{1530A056-418F-435B-BEB2-E31FF4B6ECF0}">
      <dgm:prSet/>
      <dgm:spPr/>
      <dgm:t>
        <a:bodyPr/>
        <a:lstStyle/>
        <a:p>
          <a:endParaRPr lang="th-TH" b="1">
            <a:solidFill>
              <a:schemeClr val="tx1"/>
            </a:solidFill>
            <a:latin typeface="Ekkamai Standard" panose="02000506000000020003" pitchFamily="2" charset="0"/>
            <a:cs typeface="Ekkamai Standard" panose="02000506000000020003" pitchFamily="2" charset="0"/>
          </a:endParaRPr>
        </a:p>
      </dgm:t>
    </dgm:pt>
    <dgm:pt modelId="{E31E41B7-18F0-412A-9552-9691E0B66751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th-TH" b="1" dirty="0" smtClean="0">
              <a:solidFill>
                <a:schemeClr val="tx1"/>
              </a:solidFill>
              <a:latin typeface="Ekkamai Standard" panose="02000506000000020003" pitchFamily="2" charset="0"/>
              <a:cs typeface="Ekkamai Standard" panose="02000506000000020003" pitchFamily="2" charset="0"/>
            </a:rPr>
            <a:t>การนำเอาองค์ความรู้ไปใช้งาน</a:t>
          </a:r>
          <a:endParaRPr lang="th-TH" b="1" dirty="0">
            <a:solidFill>
              <a:schemeClr val="tx1"/>
            </a:solidFill>
            <a:latin typeface="Ekkamai Standard" panose="02000506000000020003" pitchFamily="2" charset="0"/>
            <a:cs typeface="Ekkamai Standard" panose="02000506000000020003" pitchFamily="2" charset="0"/>
          </a:endParaRPr>
        </a:p>
      </dgm:t>
    </dgm:pt>
    <dgm:pt modelId="{300EAE9D-CC5A-4689-B263-29561C66C2C1}" type="parTrans" cxnId="{BBDFAB97-0FFF-4560-84E3-E02B89967390}">
      <dgm:prSet/>
      <dgm:spPr/>
      <dgm:t>
        <a:bodyPr/>
        <a:lstStyle/>
        <a:p>
          <a:endParaRPr lang="th-TH" b="1">
            <a:solidFill>
              <a:schemeClr val="tx1"/>
            </a:solidFill>
            <a:latin typeface="Ekkamai Standard" panose="02000506000000020003" pitchFamily="2" charset="0"/>
            <a:cs typeface="Ekkamai Standard" panose="02000506000000020003" pitchFamily="2" charset="0"/>
          </a:endParaRPr>
        </a:p>
      </dgm:t>
    </dgm:pt>
    <dgm:pt modelId="{EFED343D-503E-4B17-A284-E9CF70BBC05F}" type="sibTrans" cxnId="{BBDFAB97-0FFF-4560-84E3-E02B89967390}">
      <dgm:prSet/>
      <dgm:spPr/>
      <dgm:t>
        <a:bodyPr/>
        <a:lstStyle/>
        <a:p>
          <a:endParaRPr lang="th-TH" b="1">
            <a:solidFill>
              <a:schemeClr val="tx1"/>
            </a:solidFill>
            <a:latin typeface="Ekkamai Standard" panose="02000506000000020003" pitchFamily="2" charset="0"/>
            <a:cs typeface="Ekkamai Standard" panose="02000506000000020003" pitchFamily="2" charset="0"/>
          </a:endParaRPr>
        </a:p>
      </dgm:t>
    </dgm:pt>
    <dgm:pt modelId="{BCC055BC-DB3D-423C-97DF-BC1ED0E53872}">
      <dgm:prSet phldrT="[Text]"/>
      <dgm:spPr/>
      <dgm:t>
        <a:bodyPr/>
        <a:lstStyle/>
        <a:p>
          <a:r>
            <a:rPr lang="th-TH" b="1" dirty="0" smtClean="0">
              <a:solidFill>
                <a:schemeClr val="tx1"/>
              </a:solidFill>
              <a:latin typeface="Ekkamai Standard" panose="02000506000000020003" pitchFamily="2" charset="0"/>
              <a:cs typeface="Ekkamai Standard" panose="02000506000000020003" pitchFamily="2" charset="0"/>
            </a:rPr>
            <a:t>ดำเนินการได้สะดวก รวดเร็วมากขึ้น </a:t>
          </a:r>
          <a:endParaRPr lang="th-TH" b="1" dirty="0">
            <a:solidFill>
              <a:schemeClr val="tx1"/>
            </a:solidFill>
            <a:latin typeface="Ekkamai Standard" panose="02000506000000020003" pitchFamily="2" charset="0"/>
            <a:cs typeface="Ekkamai Standard" panose="02000506000000020003" pitchFamily="2" charset="0"/>
          </a:endParaRPr>
        </a:p>
      </dgm:t>
    </dgm:pt>
    <dgm:pt modelId="{7FB0C3F0-2742-4689-8913-3588E4C942C8}" type="parTrans" cxnId="{F7EC8C8C-6AF8-45F7-B0E2-FC3C67AEFEF9}">
      <dgm:prSet/>
      <dgm:spPr/>
      <dgm:t>
        <a:bodyPr/>
        <a:lstStyle/>
        <a:p>
          <a:endParaRPr lang="th-TH" b="1">
            <a:solidFill>
              <a:schemeClr val="tx1"/>
            </a:solidFill>
            <a:latin typeface="Ekkamai Standard" panose="02000506000000020003" pitchFamily="2" charset="0"/>
            <a:cs typeface="Ekkamai Standard" panose="02000506000000020003" pitchFamily="2" charset="0"/>
          </a:endParaRPr>
        </a:p>
      </dgm:t>
    </dgm:pt>
    <dgm:pt modelId="{DF5F1934-A85B-4428-BD2D-8DAE6B548F99}" type="sibTrans" cxnId="{F7EC8C8C-6AF8-45F7-B0E2-FC3C67AEFEF9}">
      <dgm:prSet/>
      <dgm:spPr/>
      <dgm:t>
        <a:bodyPr/>
        <a:lstStyle/>
        <a:p>
          <a:endParaRPr lang="th-TH" b="1">
            <a:solidFill>
              <a:schemeClr val="tx1"/>
            </a:solidFill>
            <a:latin typeface="Ekkamai Standard" panose="02000506000000020003" pitchFamily="2" charset="0"/>
            <a:cs typeface="Ekkamai Standard" panose="02000506000000020003" pitchFamily="2" charset="0"/>
          </a:endParaRPr>
        </a:p>
      </dgm:t>
    </dgm:pt>
    <dgm:pt modelId="{C86EC9C9-0917-4858-A9F8-D3DC114D6D36}">
      <dgm:prSet phldrT="[Text]"/>
      <dgm:spPr/>
      <dgm:t>
        <a:bodyPr/>
        <a:lstStyle/>
        <a:p>
          <a:r>
            <a:rPr lang="th-TH" b="1" dirty="0" smtClean="0">
              <a:solidFill>
                <a:schemeClr val="tx1"/>
              </a:solidFill>
              <a:latin typeface="Ekkamai Standard" panose="02000506000000020003" pitchFamily="2" charset="0"/>
              <a:cs typeface="Ekkamai Standard" panose="02000506000000020003" pitchFamily="2" charset="0"/>
            </a:rPr>
            <a:t>ปลอดภัยจากโรคระบาด</a:t>
          </a:r>
          <a:endParaRPr lang="th-TH" b="1" dirty="0">
            <a:solidFill>
              <a:schemeClr val="tx1"/>
            </a:solidFill>
            <a:latin typeface="Ekkamai Standard" panose="02000506000000020003" pitchFamily="2" charset="0"/>
            <a:cs typeface="Ekkamai Standard" panose="02000506000000020003" pitchFamily="2" charset="0"/>
          </a:endParaRPr>
        </a:p>
      </dgm:t>
    </dgm:pt>
    <dgm:pt modelId="{DB42E32E-9C60-4EFC-A114-80ED6478719B}" type="parTrans" cxnId="{DA194BA3-6CD7-4161-B49D-53CE9C9C120F}">
      <dgm:prSet/>
      <dgm:spPr/>
      <dgm:t>
        <a:bodyPr/>
        <a:lstStyle/>
        <a:p>
          <a:endParaRPr lang="th-TH" b="1">
            <a:solidFill>
              <a:schemeClr val="tx1"/>
            </a:solidFill>
            <a:latin typeface="Ekkamai Standard" panose="02000506000000020003" pitchFamily="2" charset="0"/>
            <a:cs typeface="Ekkamai Standard" panose="02000506000000020003" pitchFamily="2" charset="0"/>
          </a:endParaRPr>
        </a:p>
      </dgm:t>
    </dgm:pt>
    <dgm:pt modelId="{F1F0D8B1-55CA-4D4F-9B44-1B443F4AABBF}" type="sibTrans" cxnId="{DA194BA3-6CD7-4161-B49D-53CE9C9C120F}">
      <dgm:prSet/>
      <dgm:spPr/>
      <dgm:t>
        <a:bodyPr/>
        <a:lstStyle/>
        <a:p>
          <a:endParaRPr lang="th-TH" b="1">
            <a:solidFill>
              <a:schemeClr val="tx1"/>
            </a:solidFill>
            <a:latin typeface="Ekkamai Standard" panose="02000506000000020003" pitchFamily="2" charset="0"/>
            <a:cs typeface="Ekkamai Standard" panose="02000506000000020003" pitchFamily="2" charset="0"/>
          </a:endParaRPr>
        </a:p>
      </dgm:t>
    </dgm:pt>
    <dgm:pt modelId="{9DEF2948-9F28-4F66-BC0B-9E6E62DE029E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th-TH" b="1" dirty="0" smtClean="0">
              <a:solidFill>
                <a:schemeClr val="tx1"/>
              </a:solidFill>
              <a:latin typeface="Ekkamai Standard" panose="02000506000000020003" pitchFamily="2" charset="0"/>
              <a:cs typeface="Ekkamai Standard" panose="02000506000000020003" pitchFamily="2" charset="0"/>
            </a:rPr>
            <a:t>การปรับปรุงองค์ความรู้อย่างต่อเนื่อง </a:t>
          </a:r>
          <a:endParaRPr lang="th-TH" b="1" dirty="0">
            <a:solidFill>
              <a:schemeClr val="tx1"/>
            </a:solidFill>
            <a:latin typeface="Ekkamai Standard" panose="02000506000000020003" pitchFamily="2" charset="0"/>
            <a:cs typeface="Ekkamai Standard" panose="02000506000000020003" pitchFamily="2" charset="0"/>
          </a:endParaRPr>
        </a:p>
      </dgm:t>
    </dgm:pt>
    <dgm:pt modelId="{461D6DE4-24E9-45D3-AF58-B2CD9134450B}" type="parTrans" cxnId="{9BB843DA-8339-4109-92AC-9BAF80C9E30B}">
      <dgm:prSet/>
      <dgm:spPr/>
      <dgm:t>
        <a:bodyPr/>
        <a:lstStyle/>
        <a:p>
          <a:endParaRPr lang="th-TH" b="1">
            <a:solidFill>
              <a:schemeClr val="tx1"/>
            </a:solidFill>
            <a:latin typeface="Ekkamai Standard" panose="02000506000000020003" pitchFamily="2" charset="0"/>
            <a:cs typeface="Ekkamai Standard" panose="02000506000000020003" pitchFamily="2" charset="0"/>
          </a:endParaRPr>
        </a:p>
      </dgm:t>
    </dgm:pt>
    <dgm:pt modelId="{B552B5D6-9130-4356-9EAF-2FC9E5E11AF7}" type="sibTrans" cxnId="{9BB843DA-8339-4109-92AC-9BAF80C9E30B}">
      <dgm:prSet/>
      <dgm:spPr/>
      <dgm:t>
        <a:bodyPr/>
        <a:lstStyle/>
        <a:p>
          <a:endParaRPr lang="th-TH" b="1">
            <a:solidFill>
              <a:schemeClr val="tx1"/>
            </a:solidFill>
            <a:latin typeface="Ekkamai Standard" panose="02000506000000020003" pitchFamily="2" charset="0"/>
            <a:cs typeface="Ekkamai Standard" panose="02000506000000020003" pitchFamily="2" charset="0"/>
          </a:endParaRPr>
        </a:p>
      </dgm:t>
    </dgm:pt>
    <dgm:pt modelId="{93E90560-2D8F-45D4-AE10-1D3BBE3B4ABC}">
      <dgm:prSet phldrT="[Text]"/>
      <dgm:spPr/>
      <dgm:t>
        <a:bodyPr/>
        <a:lstStyle/>
        <a:p>
          <a:r>
            <a:rPr lang="th-TH" b="1" dirty="0" smtClean="0">
              <a:solidFill>
                <a:schemeClr val="tx1"/>
              </a:solidFill>
              <a:latin typeface="Ekkamai Standard" panose="02000506000000020003" pitchFamily="2" charset="0"/>
              <a:cs typeface="Ekkamai Standard" panose="02000506000000020003" pitchFamily="2" charset="0"/>
            </a:rPr>
            <a:t>การสร้างแบบสอบถามความพึงพอใจในการใช้ระบบสารสนเทศ</a:t>
          </a:r>
          <a:endParaRPr lang="th-TH" b="1" dirty="0">
            <a:solidFill>
              <a:schemeClr val="tx1"/>
            </a:solidFill>
            <a:latin typeface="Ekkamai Standard" panose="02000506000000020003" pitchFamily="2" charset="0"/>
            <a:cs typeface="Ekkamai Standard" panose="02000506000000020003" pitchFamily="2" charset="0"/>
          </a:endParaRPr>
        </a:p>
      </dgm:t>
    </dgm:pt>
    <dgm:pt modelId="{78C68C26-7A2A-4F4B-B590-635F81D922B2}" type="parTrans" cxnId="{188B1402-276A-4A71-8178-D90EB266188D}">
      <dgm:prSet/>
      <dgm:spPr/>
      <dgm:t>
        <a:bodyPr/>
        <a:lstStyle/>
        <a:p>
          <a:endParaRPr lang="th-TH" b="1">
            <a:solidFill>
              <a:schemeClr val="tx1"/>
            </a:solidFill>
            <a:latin typeface="Ekkamai Standard" panose="02000506000000020003" pitchFamily="2" charset="0"/>
            <a:cs typeface="Ekkamai Standard" panose="02000506000000020003" pitchFamily="2" charset="0"/>
          </a:endParaRPr>
        </a:p>
      </dgm:t>
    </dgm:pt>
    <dgm:pt modelId="{27B95322-A668-47B2-9099-7D838F85C971}" type="sibTrans" cxnId="{188B1402-276A-4A71-8178-D90EB266188D}">
      <dgm:prSet/>
      <dgm:spPr/>
      <dgm:t>
        <a:bodyPr/>
        <a:lstStyle/>
        <a:p>
          <a:endParaRPr lang="th-TH" b="1">
            <a:solidFill>
              <a:schemeClr val="tx1"/>
            </a:solidFill>
            <a:latin typeface="Ekkamai Standard" panose="02000506000000020003" pitchFamily="2" charset="0"/>
            <a:cs typeface="Ekkamai Standard" panose="02000506000000020003" pitchFamily="2" charset="0"/>
          </a:endParaRPr>
        </a:p>
      </dgm:t>
    </dgm:pt>
    <dgm:pt modelId="{C8D45DFF-FDFC-41D2-97ED-14CA456C1101}">
      <dgm:prSet phldrT="[Text]"/>
      <dgm:spPr/>
      <dgm:t>
        <a:bodyPr/>
        <a:lstStyle/>
        <a:p>
          <a:r>
            <a:rPr lang="th-TH" b="1" dirty="0" smtClean="0">
              <a:solidFill>
                <a:schemeClr val="tx1"/>
              </a:solidFill>
              <a:latin typeface="Ekkamai Standard" panose="02000506000000020003" pitchFamily="2" charset="0"/>
              <a:cs typeface="Ekkamai Standard" panose="02000506000000020003" pitchFamily="2" charset="0"/>
            </a:rPr>
            <a:t>ลดค่าใช้จ่ายในส่วนของการใช้กระดาษ </a:t>
          </a:r>
          <a:endParaRPr lang="th-TH" b="1" dirty="0">
            <a:solidFill>
              <a:schemeClr val="tx1"/>
            </a:solidFill>
            <a:latin typeface="Ekkamai Standard" panose="02000506000000020003" pitchFamily="2" charset="0"/>
            <a:cs typeface="Ekkamai Standard" panose="02000506000000020003" pitchFamily="2" charset="0"/>
          </a:endParaRPr>
        </a:p>
      </dgm:t>
    </dgm:pt>
    <dgm:pt modelId="{B03CE85E-D6F6-4696-AB12-80401C48B5D4}" type="parTrans" cxnId="{5D075C81-D8A7-44E2-B4E8-B294659A8A9B}">
      <dgm:prSet/>
      <dgm:spPr/>
      <dgm:t>
        <a:bodyPr/>
        <a:lstStyle/>
        <a:p>
          <a:endParaRPr lang="th-TH" b="1">
            <a:solidFill>
              <a:schemeClr val="tx1"/>
            </a:solidFill>
            <a:latin typeface="Ekkamai Standard" panose="02000506000000020003" pitchFamily="2" charset="0"/>
            <a:cs typeface="Ekkamai Standard" panose="02000506000000020003" pitchFamily="2" charset="0"/>
          </a:endParaRPr>
        </a:p>
      </dgm:t>
    </dgm:pt>
    <dgm:pt modelId="{FE78D8C0-F343-42B7-8CCC-8176B3D32F1D}" type="sibTrans" cxnId="{5D075C81-D8A7-44E2-B4E8-B294659A8A9B}">
      <dgm:prSet/>
      <dgm:spPr/>
      <dgm:t>
        <a:bodyPr/>
        <a:lstStyle/>
        <a:p>
          <a:endParaRPr lang="th-TH" b="1">
            <a:solidFill>
              <a:schemeClr val="tx1"/>
            </a:solidFill>
            <a:latin typeface="Ekkamai Standard" panose="02000506000000020003" pitchFamily="2" charset="0"/>
            <a:cs typeface="Ekkamai Standard" panose="02000506000000020003" pitchFamily="2" charset="0"/>
          </a:endParaRPr>
        </a:p>
      </dgm:t>
    </dgm:pt>
    <dgm:pt modelId="{058296A2-AD2A-4DDC-BD6F-8F022D15FFD4}" type="pres">
      <dgm:prSet presAssocID="{25DEFC28-E322-40D5-9CC0-40B3C9833A6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BD3042-2AEF-4174-AD6D-5CE08ED4DA04}" type="pres">
      <dgm:prSet presAssocID="{5C570DE8-692F-408C-A153-583F67322C85}" presName="root1" presStyleCnt="0"/>
      <dgm:spPr/>
    </dgm:pt>
    <dgm:pt modelId="{CB0121F6-FF49-4CF7-910D-398F3E27F24E}" type="pres">
      <dgm:prSet presAssocID="{5C570DE8-692F-408C-A153-583F67322C8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1392C67E-4A7C-4AD7-AA24-26C327CA56CB}" type="pres">
      <dgm:prSet presAssocID="{5C570DE8-692F-408C-A153-583F67322C85}" presName="level2hierChild" presStyleCnt="0"/>
      <dgm:spPr/>
    </dgm:pt>
    <dgm:pt modelId="{9489B190-E7FB-43F9-8C66-2ED56DBD764F}" type="pres">
      <dgm:prSet presAssocID="{300EAE9D-CC5A-4689-B263-29561C66C2C1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BADB8C3C-B5BE-40FE-817B-C93754464703}" type="pres">
      <dgm:prSet presAssocID="{300EAE9D-CC5A-4689-B263-29561C66C2C1}" presName="connTx" presStyleLbl="parChTrans1D2" presStyleIdx="0" presStyleCnt="2"/>
      <dgm:spPr/>
      <dgm:t>
        <a:bodyPr/>
        <a:lstStyle/>
        <a:p>
          <a:endParaRPr lang="en-US"/>
        </a:p>
      </dgm:t>
    </dgm:pt>
    <dgm:pt modelId="{7DBE9F57-F724-4914-9786-0B866BDFC926}" type="pres">
      <dgm:prSet presAssocID="{E31E41B7-18F0-412A-9552-9691E0B66751}" presName="root2" presStyleCnt="0"/>
      <dgm:spPr/>
    </dgm:pt>
    <dgm:pt modelId="{0541558B-0C29-49FF-B01D-9E031879BB89}" type="pres">
      <dgm:prSet presAssocID="{E31E41B7-18F0-412A-9552-9691E0B66751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B2B4D87C-A784-43A7-8064-2240C2635D2C}" type="pres">
      <dgm:prSet presAssocID="{E31E41B7-18F0-412A-9552-9691E0B66751}" presName="level3hierChild" presStyleCnt="0"/>
      <dgm:spPr/>
    </dgm:pt>
    <dgm:pt modelId="{D5D7F581-2FEF-44D7-9D96-D21835AA01AB}" type="pres">
      <dgm:prSet presAssocID="{7FB0C3F0-2742-4689-8913-3588E4C942C8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7748CE0B-7970-46E0-9AA3-CE833A2CFCAB}" type="pres">
      <dgm:prSet presAssocID="{7FB0C3F0-2742-4689-8913-3588E4C942C8}" presName="connTx" presStyleLbl="parChTrans1D3" presStyleIdx="0" presStyleCnt="4"/>
      <dgm:spPr/>
      <dgm:t>
        <a:bodyPr/>
        <a:lstStyle/>
        <a:p>
          <a:endParaRPr lang="en-US"/>
        </a:p>
      </dgm:t>
    </dgm:pt>
    <dgm:pt modelId="{CF29F3FF-DCEA-43D2-A16C-616AFB33641C}" type="pres">
      <dgm:prSet presAssocID="{BCC055BC-DB3D-423C-97DF-BC1ED0E53872}" presName="root2" presStyleCnt="0"/>
      <dgm:spPr/>
    </dgm:pt>
    <dgm:pt modelId="{B58441D8-0B4D-4302-B09F-6F28AF4A7A53}" type="pres">
      <dgm:prSet presAssocID="{BCC055BC-DB3D-423C-97DF-BC1ED0E53872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E9342B76-0C4A-410C-803E-39690D47EFDA}" type="pres">
      <dgm:prSet presAssocID="{BCC055BC-DB3D-423C-97DF-BC1ED0E53872}" presName="level3hierChild" presStyleCnt="0"/>
      <dgm:spPr/>
    </dgm:pt>
    <dgm:pt modelId="{40EA2AC6-477E-4FA4-925A-72F79BE10D88}" type="pres">
      <dgm:prSet presAssocID="{DB42E32E-9C60-4EFC-A114-80ED6478719B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86379B78-145F-40A3-844D-219325CCABEA}" type="pres">
      <dgm:prSet presAssocID="{DB42E32E-9C60-4EFC-A114-80ED6478719B}" presName="connTx" presStyleLbl="parChTrans1D3" presStyleIdx="1" presStyleCnt="4"/>
      <dgm:spPr/>
      <dgm:t>
        <a:bodyPr/>
        <a:lstStyle/>
        <a:p>
          <a:endParaRPr lang="en-US"/>
        </a:p>
      </dgm:t>
    </dgm:pt>
    <dgm:pt modelId="{21E695CE-3FB9-431D-BD43-68EA84FF262B}" type="pres">
      <dgm:prSet presAssocID="{C86EC9C9-0917-4858-A9F8-D3DC114D6D36}" presName="root2" presStyleCnt="0"/>
      <dgm:spPr/>
    </dgm:pt>
    <dgm:pt modelId="{032CFDD1-20AE-4007-99BD-5E93B91ACC7C}" type="pres">
      <dgm:prSet presAssocID="{C86EC9C9-0917-4858-A9F8-D3DC114D6D36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C21A2516-58C0-4E6C-863F-704A6120677C}" type="pres">
      <dgm:prSet presAssocID="{C86EC9C9-0917-4858-A9F8-D3DC114D6D36}" presName="level3hierChild" presStyleCnt="0"/>
      <dgm:spPr/>
    </dgm:pt>
    <dgm:pt modelId="{EBFA7999-8FF7-42ED-9898-7A2A09951D4C}" type="pres">
      <dgm:prSet presAssocID="{B03CE85E-D6F6-4696-AB12-80401C48B5D4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BA434651-7927-476E-862D-33C56B52405B}" type="pres">
      <dgm:prSet presAssocID="{B03CE85E-D6F6-4696-AB12-80401C48B5D4}" presName="connTx" presStyleLbl="parChTrans1D3" presStyleIdx="2" presStyleCnt="4"/>
      <dgm:spPr/>
      <dgm:t>
        <a:bodyPr/>
        <a:lstStyle/>
        <a:p>
          <a:endParaRPr lang="en-US"/>
        </a:p>
      </dgm:t>
    </dgm:pt>
    <dgm:pt modelId="{3DA6CF60-411B-4616-9D83-73D111B6968F}" type="pres">
      <dgm:prSet presAssocID="{C8D45DFF-FDFC-41D2-97ED-14CA456C1101}" presName="root2" presStyleCnt="0"/>
      <dgm:spPr/>
    </dgm:pt>
    <dgm:pt modelId="{3C9D1944-1D59-4ADA-86BB-AC4EB5537590}" type="pres">
      <dgm:prSet presAssocID="{C8D45DFF-FDFC-41D2-97ED-14CA456C1101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51529F68-EDC1-4845-9A6C-735D42A6935A}" type="pres">
      <dgm:prSet presAssocID="{C8D45DFF-FDFC-41D2-97ED-14CA456C1101}" presName="level3hierChild" presStyleCnt="0"/>
      <dgm:spPr/>
    </dgm:pt>
    <dgm:pt modelId="{C212B285-E38F-409D-829E-FA27BA994DBC}" type="pres">
      <dgm:prSet presAssocID="{461D6DE4-24E9-45D3-AF58-B2CD9134450B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2D499CD7-52B5-4447-B2E4-C740CD97B742}" type="pres">
      <dgm:prSet presAssocID="{461D6DE4-24E9-45D3-AF58-B2CD9134450B}" presName="connTx" presStyleLbl="parChTrans1D2" presStyleIdx="1" presStyleCnt="2"/>
      <dgm:spPr/>
      <dgm:t>
        <a:bodyPr/>
        <a:lstStyle/>
        <a:p>
          <a:endParaRPr lang="en-US"/>
        </a:p>
      </dgm:t>
    </dgm:pt>
    <dgm:pt modelId="{08A50A3C-6A93-4283-B477-DE8D96CFC877}" type="pres">
      <dgm:prSet presAssocID="{9DEF2948-9F28-4F66-BC0B-9E6E62DE029E}" presName="root2" presStyleCnt="0"/>
      <dgm:spPr/>
    </dgm:pt>
    <dgm:pt modelId="{F3844407-AA40-4A79-B0BF-8D7ECF6186DA}" type="pres">
      <dgm:prSet presAssocID="{9DEF2948-9F28-4F66-BC0B-9E6E62DE029E}" presName="LevelTwoTextNode" presStyleLbl="node2" presStyleIdx="1" presStyleCnt="2" custLinFactNeighborX="-2558" custLinFactNeighborY="-23113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3C7BFA27-4A5A-429A-9845-4539E9DAB660}" type="pres">
      <dgm:prSet presAssocID="{9DEF2948-9F28-4F66-BC0B-9E6E62DE029E}" presName="level3hierChild" presStyleCnt="0"/>
      <dgm:spPr/>
    </dgm:pt>
    <dgm:pt modelId="{E6DCC109-1EBE-49E9-8D19-4532DFAE95D4}" type="pres">
      <dgm:prSet presAssocID="{78C68C26-7A2A-4F4B-B590-635F81D922B2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D6CB979D-8EA1-4EEE-89AF-13557C5894B7}" type="pres">
      <dgm:prSet presAssocID="{78C68C26-7A2A-4F4B-B590-635F81D922B2}" presName="connTx" presStyleLbl="parChTrans1D3" presStyleIdx="3" presStyleCnt="4"/>
      <dgm:spPr/>
      <dgm:t>
        <a:bodyPr/>
        <a:lstStyle/>
        <a:p>
          <a:endParaRPr lang="en-US"/>
        </a:p>
      </dgm:t>
    </dgm:pt>
    <dgm:pt modelId="{A60972FE-78A6-4E94-8462-D9AD89B4E025}" type="pres">
      <dgm:prSet presAssocID="{93E90560-2D8F-45D4-AE10-1D3BBE3B4ABC}" presName="root2" presStyleCnt="0"/>
      <dgm:spPr/>
    </dgm:pt>
    <dgm:pt modelId="{B7F254D9-C784-4367-B1AA-B28CC6F807EE}" type="pres">
      <dgm:prSet presAssocID="{93E90560-2D8F-45D4-AE10-1D3BBE3B4ABC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4A1CC5B9-FEA1-4ED4-8331-BACF9FFEB769}" type="pres">
      <dgm:prSet presAssocID="{93E90560-2D8F-45D4-AE10-1D3BBE3B4ABC}" presName="level3hierChild" presStyleCnt="0"/>
      <dgm:spPr/>
    </dgm:pt>
  </dgm:ptLst>
  <dgm:cxnLst>
    <dgm:cxn modelId="{649B8A16-B2B2-4D66-B70A-496F1BD5D110}" type="presOf" srcId="{93E90560-2D8F-45D4-AE10-1D3BBE3B4ABC}" destId="{B7F254D9-C784-4367-B1AA-B28CC6F807EE}" srcOrd="0" destOrd="0" presId="urn:microsoft.com/office/officeart/2005/8/layout/hierarchy2"/>
    <dgm:cxn modelId="{A4629750-2C21-45F0-97E5-3052FA4B364C}" type="presOf" srcId="{9DEF2948-9F28-4F66-BC0B-9E6E62DE029E}" destId="{F3844407-AA40-4A79-B0BF-8D7ECF6186DA}" srcOrd="0" destOrd="0" presId="urn:microsoft.com/office/officeart/2005/8/layout/hierarchy2"/>
    <dgm:cxn modelId="{F7EC8C8C-6AF8-45F7-B0E2-FC3C67AEFEF9}" srcId="{E31E41B7-18F0-412A-9552-9691E0B66751}" destId="{BCC055BC-DB3D-423C-97DF-BC1ED0E53872}" srcOrd="0" destOrd="0" parTransId="{7FB0C3F0-2742-4689-8913-3588E4C942C8}" sibTransId="{DF5F1934-A85B-4428-BD2D-8DAE6B548F99}"/>
    <dgm:cxn modelId="{760BA01C-2C70-46B0-8691-4B1E840A0408}" type="presOf" srcId="{7FB0C3F0-2742-4689-8913-3588E4C942C8}" destId="{D5D7F581-2FEF-44D7-9D96-D21835AA01AB}" srcOrd="0" destOrd="0" presId="urn:microsoft.com/office/officeart/2005/8/layout/hierarchy2"/>
    <dgm:cxn modelId="{1530A056-418F-435B-BEB2-E31FF4B6ECF0}" srcId="{25DEFC28-E322-40D5-9CC0-40B3C9833A69}" destId="{5C570DE8-692F-408C-A153-583F67322C85}" srcOrd="0" destOrd="0" parTransId="{6BD4FA29-4997-48A6-8150-B73E3047FAE3}" sibTransId="{C1D0EDB6-B969-48D7-912D-950876C5CAB5}"/>
    <dgm:cxn modelId="{9BB843DA-8339-4109-92AC-9BAF80C9E30B}" srcId="{5C570DE8-692F-408C-A153-583F67322C85}" destId="{9DEF2948-9F28-4F66-BC0B-9E6E62DE029E}" srcOrd="1" destOrd="0" parTransId="{461D6DE4-24E9-45D3-AF58-B2CD9134450B}" sibTransId="{B552B5D6-9130-4356-9EAF-2FC9E5E11AF7}"/>
    <dgm:cxn modelId="{789D7146-19F5-4F63-AC56-79AACF00E01D}" type="presOf" srcId="{300EAE9D-CC5A-4689-B263-29561C66C2C1}" destId="{BADB8C3C-B5BE-40FE-817B-C93754464703}" srcOrd="1" destOrd="0" presId="urn:microsoft.com/office/officeart/2005/8/layout/hierarchy2"/>
    <dgm:cxn modelId="{AF45EED7-A4D3-4A8F-AC2F-74F193C0D6B0}" type="presOf" srcId="{7FB0C3F0-2742-4689-8913-3588E4C942C8}" destId="{7748CE0B-7970-46E0-9AA3-CE833A2CFCAB}" srcOrd="1" destOrd="0" presId="urn:microsoft.com/office/officeart/2005/8/layout/hierarchy2"/>
    <dgm:cxn modelId="{5D075C81-D8A7-44E2-B4E8-B294659A8A9B}" srcId="{E31E41B7-18F0-412A-9552-9691E0B66751}" destId="{C8D45DFF-FDFC-41D2-97ED-14CA456C1101}" srcOrd="2" destOrd="0" parTransId="{B03CE85E-D6F6-4696-AB12-80401C48B5D4}" sibTransId="{FE78D8C0-F343-42B7-8CCC-8176B3D32F1D}"/>
    <dgm:cxn modelId="{5238A746-E688-4C83-9F4B-5CA64ED5994C}" type="presOf" srcId="{C8D45DFF-FDFC-41D2-97ED-14CA456C1101}" destId="{3C9D1944-1D59-4ADA-86BB-AC4EB5537590}" srcOrd="0" destOrd="0" presId="urn:microsoft.com/office/officeart/2005/8/layout/hierarchy2"/>
    <dgm:cxn modelId="{139D7EF4-2442-457E-93B0-81E313838289}" type="presOf" srcId="{BCC055BC-DB3D-423C-97DF-BC1ED0E53872}" destId="{B58441D8-0B4D-4302-B09F-6F28AF4A7A53}" srcOrd="0" destOrd="0" presId="urn:microsoft.com/office/officeart/2005/8/layout/hierarchy2"/>
    <dgm:cxn modelId="{58FDB20D-2353-49A3-9430-8E709EDC4B51}" type="presOf" srcId="{78C68C26-7A2A-4F4B-B590-635F81D922B2}" destId="{E6DCC109-1EBE-49E9-8D19-4532DFAE95D4}" srcOrd="0" destOrd="0" presId="urn:microsoft.com/office/officeart/2005/8/layout/hierarchy2"/>
    <dgm:cxn modelId="{B8F4461A-E801-4C21-8766-5B0437FE3A43}" type="presOf" srcId="{DB42E32E-9C60-4EFC-A114-80ED6478719B}" destId="{86379B78-145F-40A3-844D-219325CCABEA}" srcOrd="1" destOrd="0" presId="urn:microsoft.com/office/officeart/2005/8/layout/hierarchy2"/>
    <dgm:cxn modelId="{DE2C31A3-E663-49A3-9AEF-BF2642D219D2}" type="presOf" srcId="{5C570DE8-692F-408C-A153-583F67322C85}" destId="{CB0121F6-FF49-4CF7-910D-398F3E27F24E}" srcOrd="0" destOrd="0" presId="urn:microsoft.com/office/officeart/2005/8/layout/hierarchy2"/>
    <dgm:cxn modelId="{A1A177E0-6E94-41A6-8811-7763382D2130}" type="presOf" srcId="{C86EC9C9-0917-4858-A9F8-D3DC114D6D36}" destId="{032CFDD1-20AE-4007-99BD-5E93B91ACC7C}" srcOrd="0" destOrd="0" presId="urn:microsoft.com/office/officeart/2005/8/layout/hierarchy2"/>
    <dgm:cxn modelId="{A896B0D1-A9F5-4AF6-92EC-EBED295AD79B}" type="presOf" srcId="{DB42E32E-9C60-4EFC-A114-80ED6478719B}" destId="{40EA2AC6-477E-4FA4-925A-72F79BE10D88}" srcOrd="0" destOrd="0" presId="urn:microsoft.com/office/officeart/2005/8/layout/hierarchy2"/>
    <dgm:cxn modelId="{6058DF48-23BB-4407-9BEF-79C906271EE7}" type="presOf" srcId="{78C68C26-7A2A-4F4B-B590-635F81D922B2}" destId="{D6CB979D-8EA1-4EEE-89AF-13557C5894B7}" srcOrd="1" destOrd="0" presId="urn:microsoft.com/office/officeart/2005/8/layout/hierarchy2"/>
    <dgm:cxn modelId="{DA194BA3-6CD7-4161-B49D-53CE9C9C120F}" srcId="{E31E41B7-18F0-412A-9552-9691E0B66751}" destId="{C86EC9C9-0917-4858-A9F8-D3DC114D6D36}" srcOrd="1" destOrd="0" parTransId="{DB42E32E-9C60-4EFC-A114-80ED6478719B}" sibTransId="{F1F0D8B1-55CA-4D4F-9B44-1B443F4AABBF}"/>
    <dgm:cxn modelId="{A13F8A0E-C45A-4182-889E-0169ABBD71DD}" type="presOf" srcId="{25DEFC28-E322-40D5-9CC0-40B3C9833A69}" destId="{058296A2-AD2A-4DDC-BD6F-8F022D15FFD4}" srcOrd="0" destOrd="0" presId="urn:microsoft.com/office/officeart/2005/8/layout/hierarchy2"/>
    <dgm:cxn modelId="{77AD26F7-CED7-4C0D-BDBC-30F6DCDB7172}" type="presOf" srcId="{461D6DE4-24E9-45D3-AF58-B2CD9134450B}" destId="{2D499CD7-52B5-4447-B2E4-C740CD97B742}" srcOrd="1" destOrd="0" presId="urn:microsoft.com/office/officeart/2005/8/layout/hierarchy2"/>
    <dgm:cxn modelId="{5AFA979B-9BDA-4A25-B7A8-0D3D82A81E11}" type="presOf" srcId="{461D6DE4-24E9-45D3-AF58-B2CD9134450B}" destId="{C212B285-E38F-409D-829E-FA27BA994DBC}" srcOrd="0" destOrd="0" presId="urn:microsoft.com/office/officeart/2005/8/layout/hierarchy2"/>
    <dgm:cxn modelId="{188B1402-276A-4A71-8178-D90EB266188D}" srcId="{9DEF2948-9F28-4F66-BC0B-9E6E62DE029E}" destId="{93E90560-2D8F-45D4-AE10-1D3BBE3B4ABC}" srcOrd="0" destOrd="0" parTransId="{78C68C26-7A2A-4F4B-B590-635F81D922B2}" sibTransId="{27B95322-A668-47B2-9099-7D838F85C971}"/>
    <dgm:cxn modelId="{0CFB3966-538D-4F92-B987-A18E618BCA08}" type="presOf" srcId="{E31E41B7-18F0-412A-9552-9691E0B66751}" destId="{0541558B-0C29-49FF-B01D-9E031879BB89}" srcOrd="0" destOrd="0" presId="urn:microsoft.com/office/officeart/2005/8/layout/hierarchy2"/>
    <dgm:cxn modelId="{81C95A32-481A-4E73-B1E3-EF8F9DD9AF38}" type="presOf" srcId="{B03CE85E-D6F6-4696-AB12-80401C48B5D4}" destId="{BA434651-7927-476E-862D-33C56B52405B}" srcOrd="1" destOrd="0" presId="urn:microsoft.com/office/officeart/2005/8/layout/hierarchy2"/>
    <dgm:cxn modelId="{1F014BDD-8D83-4012-93B3-7D33895669C6}" type="presOf" srcId="{B03CE85E-D6F6-4696-AB12-80401C48B5D4}" destId="{EBFA7999-8FF7-42ED-9898-7A2A09951D4C}" srcOrd="0" destOrd="0" presId="urn:microsoft.com/office/officeart/2005/8/layout/hierarchy2"/>
    <dgm:cxn modelId="{BBDFAB97-0FFF-4560-84E3-E02B89967390}" srcId="{5C570DE8-692F-408C-A153-583F67322C85}" destId="{E31E41B7-18F0-412A-9552-9691E0B66751}" srcOrd="0" destOrd="0" parTransId="{300EAE9D-CC5A-4689-B263-29561C66C2C1}" sibTransId="{EFED343D-503E-4B17-A284-E9CF70BBC05F}"/>
    <dgm:cxn modelId="{773D182C-A469-48CC-847B-6D77692A86D7}" type="presOf" srcId="{300EAE9D-CC5A-4689-B263-29561C66C2C1}" destId="{9489B190-E7FB-43F9-8C66-2ED56DBD764F}" srcOrd="0" destOrd="0" presId="urn:microsoft.com/office/officeart/2005/8/layout/hierarchy2"/>
    <dgm:cxn modelId="{AA80264C-8330-4668-8050-EFC08ACFB7CE}" type="presParOf" srcId="{058296A2-AD2A-4DDC-BD6F-8F022D15FFD4}" destId="{0EBD3042-2AEF-4174-AD6D-5CE08ED4DA04}" srcOrd="0" destOrd="0" presId="urn:microsoft.com/office/officeart/2005/8/layout/hierarchy2"/>
    <dgm:cxn modelId="{B2CBBA86-C9CC-40D1-A2B3-7694695394A9}" type="presParOf" srcId="{0EBD3042-2AEF-4174-AD6D-5CE08ED4DA04}" destId="{CB0121F6-FF49-4CF7-910D-398F3E27F24E}" srcOrd="0" destOrd="0" presId="urn:microsoft.com/office/officeart/2005/8/layout/hierarchy2"/>
    <dgm:cxn modelId="{5B900DA5-AB15-4EBD-88D0-CA569FC5D870}" type="presParOf" srcId="{0EBD3042-2AEF-4174-AD6D-5CE08ED4DA04}" destId="{1392C67E-4A7C-4AD7-AA24-26C327CA56CB}" srcOrd="1" destOrd="0" presId="urn:microsoft.com/office/officeart/2005/8/layout/hierarchy2"/>
    <dgm:cxn modelId="{B59F7435-3737-4E2E-B321-D655608EE02D}" type="presParOf" srcId="{1392C67E-4A7C-4AD7-AA24-26C327CA56CB}" destId="{9489B190-E7FB-43F9-8C66-2ED56DBD764F}" srcOrd="0" destOrd="0" presId="urn:microsoft.com/office/officeart/2005/8/layout/hierarchy2"/>
    <dgm:cxn modelId="{6D31CFE4-2C92-43C5-BE2E-F630EA0FC9EF}" type="presParOf" srcId="{9489B190-E7FB-43F9-8C66-2ED56DBD764F}" destId="{BADB8C3C-B5BE-40FE-817B-C93754464703}" srcOrd="0" destOrd="0" presId="urn:microsoft.com/office/officeart/2005/8/layout/hierarchy2"/>
    <dgm:cxn modelId="{99F8B585-E276-4077-800A-2032BDAC3C95}" type="presParOf" srcId="{1392C67E-4A7C-4AD7-AA24-26C327CA56CB}" destId="{7DBE9F57-F724-4914-9786-0B866BDFC926}" srcOrd="1" destOrd="0" presId="urn:microsoft.com/office/officeart/2005/8/layout/hierarchy2"/>
    <dgm:cxn modelId="{5BF90B60-24D6-4D26-8243-659619C392B1}" type="presParOf" srcId="{7DBE9F57-F724-4914-9786-0B866BDFC926}" destId="{0541558B-0C29-49FF-B01D-9E031879BB89}" srcOrd="0" destOrd="0" presId="urn:microsoft.com/office/officeart/2005/8/layout/hierarchy2"/>
    <dgm:cxn modelId="{32C46096-13A1-46EA-80F5-A8CEE6397D3F}" type="presParOf" srcId="{7DBE9F57-F724-4914-9786-0B866BDFC926}" destId="{B2B4D87C-A784-43A7-8064-2240C2635D2C}" srcOrd="1" destOrd="0" presId="urn:microsoft.com/office/officeart/2005/8/layout/hierarchy2"/>
    <dgm:cxn modelId="{E443C432-550D-42CE-BD97-8F0495058E96}" type="presParOf" srcId="{B2B4D87C-A784-43A7-8064-2240C2635D2C}" destId="{D5D7F581-2FEF-44D7-9D96-D21835AA01AB}" srcOrd="0" destOrd="0" presId="urn:microsoft.com/office/officeart/2005/8/layout/hierarchy2"/>
    <dgm:cxn modelId="{7B6FCE61-9E49-41E8-AEA4-670897C10443}" type="presParOf" srcId="{D5D7F581-2FEF-44D7-9D96-D21835AA01AB}" destId="{7748CE0B-7970-46E0-9AA3-CE833A2CFCAB}" srcOrd="0" destOrd="0" presId="urn:microsoft.com/office/officeart/2005/8/layout/hierarchy2"/>
    <dgm:cxn modelId="{3EF40755-54F1-4FFE-AC59-AC7AB4F252F6}" type="presParOf" srcId="{B2B4D87C-A784-43A7-8064-2240C2635D2C}" destId="{CF29F3FF-DCEA-43D2-A16C-616AFB33641C}" srcOrd="1" destOrd="0" presId="urn:microsoft.com/office/officeart/2005/8/layout/hierarchy2"/>
    <dgm:cxn modelId="{0FB787B1-BE23-4FC6-82C2-E68C1D18D781}" type="presParOf" srcId="{CF29F3FF-DCEA-43D2-A16C-616AFB33641C}" destId="{B58441D8-0B4D-4302-B09F-6F28AF4A7A53}" srcOrd="0" destOrd="0" presId="urn:microsoft.com/office/officeart/2005/8/layout/hierarchy2"/>
    <dgm:cxn modelId="{5608DACC-97A5-426F-ABDF-54D4915A6804}" type="presParOf" srcId="{CF29F3FF-DCEA-43D2-A16C-616AFB33641C}" destId="{E9342B76-0C4A-410C-803E-39690D47EFDA}" srcOrd="1" destOrd="0" presId="urn:microsoft.com/office/officeart/2005/8/layout/hierarchy2"/>
    <dgm:cxn modelId="{1DCE0134-2C66-4D19-B8A7-356D23984CC6}" type="presParOf" srcId="{B2B4D87C-A784-43A7-8064-2240C2635D2C}" destId="{40EA2AC6-477E-4FA4-925A-72F79BE10D88}" srcOrd="2" destOrd="0" presId="urn:microsoft.com/office/officeart/2005/8/layout/hierarchy2"/>
    <dgm:cxn modelId="{9CA5A761-B93B-485F-95D5-2D7E28F7942A}" type="presParOf" srcId="{40EA2AC6-477E-4FA4-925A-72F79BE10D88}" destId="{86379B78-145F-40A3-844D-219325CCABEA}" srcOrd="0" destOrd="0" presId="urn:microsoft.com/office/officeart/2005/8/layout/hierarchy2"/>
    <dgm:cxn modelId="{D0B04DAC-5970-4FE4-872A-40506C12B04E}" type="presParOf" srcId="{B2B4D87C-A784-43A7-8064-2240C2635D2C}" destId="{21E695CE-3FB9-431D-BD43-68EA84FF262B}" srcOrd="3" destOrd="0" presId="urn:microsoft.com/office/officeart/2005/8/layout/hierarchy2"/>
    <dgm:cxn modelId="{DB8F39D0-9101-4D93-A041-E14A74AACAD2}" type="presParOf" srcId="{21E695CE-3FB9-431D-BD43-68EA84FF262B}" destId="{032CFDD1-20AE-4007-99BD-5E93B91ACC7C}" srcOrd="0" destOrd="0" presId="urn:microsoft.com/office/officeart/2005/8/layout/hierarchy2"/>
    <dgm:cxn modelId="{CF308F9B-0E41-4D7D-904A-2563F78D9E2C}" type="presParOf" srcId="{21E695CE-3FB9-431D-BD43-68EA84FF262B}" destId="{C21A2516-58C0-4E6C-863F-704A6120677C}" srcOrd="1" destOrd="0" presId="urn:microsoft.com/office/officeart/2005/8/layout/hierarchy2"/>
    <dgm:cxn modelId="{C861808E-75E1-4DE7-94BC-B7FC14B9F3C6}" type="presParOf" srcId="{B2B4D87C-A784-43A7-8064-2240C2635D2C}" destId="{EBFA7999-8FF7-42ED-9898-7A2A09951D4C}" srcOrd="4" destOrd="0" presId="urn:microsoft.com/office/officeart/2005/8/layout/hierarchy2"/>
    <dgm:cxn modelId="{CB75A5AB-BD7D-4295-8B6E-731A8D3B3EB1}" type="presParOf" srcId="{EBFA7999-8FF7-42ED-9898-7A2A09951D4C}" destId="{BA434651-7927-476E-862D-33C56B52405B}" srcOrd="0" destOrd="0" presId="urn:microsoft.com/office/officeart/2005/8/layout/hierarchy2"/>
    <dgm:cxn modelId="{5C117F6B-DE5E-4329-BA5C-A178DD535340}" type="presParOf" srcId="{B2B4D87C-A784-43A7-8064-2240C2635D2C}" destId="{3DA6CF60-411B-4616-9D83-73D111B6968F}" srcOrd="5" destOrd="0" presId="urn:microsoft.com/office/officeart/2005/8/layout/hierarchy2"/>
    <dgm:cxn modelId="{953506C9-BEEA-4C85-97CB-667829E4092F}" type="presParOf" srcId="{3DA6CF60-411B-4616-9D83-73D111B6968F}" destId="{3C9D1944-1D59-4ADA-86BB-AC4EB5537590}" srcOrd="0" destOrd="0" presId="urn:microsoft.com/office/officeart/2005/8/layout/hierarchy2"/>
    <dgm:cxn modelId="{3745FC41-932B-4E4E-8089-BC1C23562C81}" type="presParOf" srcId="{3DA6CF60-411B-4616-9D83-73D111B6968F}" destId="{51529F68-EDC1-4845-9A6C-735D42A6935A}" srcOrd="1" destOrd="0" presId="urn:microsoft.com/office/officeart/2005/8/layout/hierarchy2"/>
    <dgm:cxn modelId="{84EFBC23-A7A4-44F0-A404-3584DDF111F2}" type="presParOf" srcId="{1392C67E-4A7C-4AD7-AA24-26C327CA56CB}" destId="{C212B285-E38F-409D-829E-FA27BA994DBC}" srcOrd="2" destOrd="0" presId="urn:microsoft.com/office/officeart/2005/8/layout/hierarchy2"/>
    <dgm:cxn modelId="{FE74FFA7-BDD5-4ADB-939E-47F6DBF30A78}" type="presParOf" srcId="{C212B285-E38F-409D-829E-FA27BA994DBC}" destId="{2D499CD7-52B5-4447-B2E4-C740CD97B742}" srcOrd="0" destOrd="0" presId="urn:microsoft.com/office/officeart/2005/8/layout/hierarchy2"/>
    <dgm:cxn modelId="{82EA3FB0-C0C1-4980-B29F-BF4D570E0B7A}" type="presParOf" srcId="{1392C67E-4A7C-4AD7-AA24-26C327CA56CB}" destId="{08A50A3C-6A93-4283-B477-DE8D96CFC877}" srcOrd="3" destOrd="0" presId="urn:microsoft.com/office/officeart/2005/8/layout/hierarchy2"/>
    <dgm:cxn modelId="{A8B3B27B-CCEF-436C-B6EB-210D79920C88}" type="presParOf" srcId="{08A50A3C-6A93-4283-B477-DE8D96CFC877}" destId="{F3844407-AA40-4A79-B0BF-8D7ECF6186DA}" srcOrd="0" destOrd="0" presId="urn:microsoft.com/office/officeart/2005/8/layout/hierarchy2"/>
    <dgm:cxn modelId="{B7DDEB17-7C10-48BD-90EC-FC0718B124BF}" type="presParOf" srcId="{08A50A3C-6A93-4283-B477-DE8D96CFC877}" destId="{3C7BFA27-4A5A-429A-9845-4539E9DAB660}" srcOrd="1" destOrd="0" presId="urn:microsoft.com/office/officeart/2005/8/layout/hierarchy2"/>
    <dgm:cxn modelId="{A1EBBA3A-10B0-44C0-8AAE-1503D737A00B}" type="presParOf" srcId="{3C7BFA27-4A5A-429A-9845-4539E9DAB660}" destId="{E6DCC109-1EBE-49E9-8D19-4532DFAE95D4}" srcOrd="0" destOrd="0" presId="urn:microsoft.com/office/officeart/2005/8/layout/hierarchy2"/>
    <dgm:cxn modelId="{384FFE79-C987-476E-857D-D4ACDDE9040C}" type="presParOf" srcId="{E6DCC109-1EBE-49E9-8D19-4532DFAE95D4}" destId="{D6CB979D-8EA1-4EEE-89AF-13557C5894B7}" srcOrd="0" destOrd="0" presId="urn:microsoft.com/office/officeart/2005/8/layout/hierarchy2"/>
    <dgm:cxn modelId="{057AF33E-D6CF-46DA-9367-83411474C374}" type="presParOf" srcId="{3C7BFA27-4A5A-429A-9845-4539E9DAB660}" destId="{A60972FE-78A6-4E94-8462-D9AD89B4E025}" srcOrd="1" destOrd="0" presId="urn:microsoft.com/office/officeart/2005/8/layout/hierarchy2"/>
    <dgm:cxn modelId="{C1587F92-BD00-4375-B477-CCC8B1FA3D76}" type="presParOf" srcId="{A60972FE-78A6-4E94-8462-D9AD89B4E025}" destId="{B7F254D9-C784-4367-B1AA-B28CC6F807EE}" srcOrd="0" destOrd="0" presId="urn:microsoft.com/office/officeart/2005/8/layout/hierarchy2"/>
    <dgm:cxn modelId="{AFE6ABF7-0434-4454-BB68-08163174D0C8}" type="presParOf" srcId="{A60972FE-78A6-4E94-8462-D9AD89B4E025}" destId="{4A1CC5B9-FEA1-4ED4-8331-BACF9FFEB76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4582AF-42B1-48A2-85EE-396A2115BDA3}">
      <dsp:nvSpPr>
        <dsp:cNvPr id="0" name=""/>
        <dsp:cNvSpPr/>
      </dsp:nvSpPr>
      <dsp:spPr>
        <a:xfrm>
          <a:off x="2009168" y="0"/>
          <a:ext cx="6391175" cy="6391175"/>
        </a:xfrm>
        <a:prstGeom prst="triangle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16170A-D365-4927-A294-DC4EB4AE41F2}">
      <dsp:nvSpPr>
        <dsp:cNvPr id="0" name=""/>
        <dsp:cNvSpPr/>
      </dsp:nvSpPr>
      <dsp:spPr>
        <a:xfrm>
          <a:off x="2449632" y="568631"/>
          <a:ext cx="5623128" cy="151291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spc="-25" smtClean="0">
              <a:latin typeface="Ekkamai Standard" panose="02000506000000020003" pitchFamily="2" charset="0"/>
              <a:cs typeface="Ekkamai Standard" panose="02000506000000020003" pitchFamily="2" charset="0"/>
            </a:rPr>
            <a:t>เพื่อมีระบบสารสนเทศในการสนับสนุนการปฏิบัติงานตามพันธกิจของหน่วยงาน </a:t>
          </a:r>
          <a:endParaRPr lang="th-TH" sz="2400" kern="1200" dirty="0"/>
        </a:p>
      </dsp:txBody>
      <dsp:txXfrm>
        <a:off x="2523486" y="642485"/>
        <a:ext cx="5475420" cy="1365202"/>
      </dsp:txXfrm>
    </dsp:sp>
    <dsp:sp modelId="{CAB697A9-E19E-46B9-8FAB-1C6DE2835E71}">
      <dsp:nvSpPr>
        <dsp:cNvPr id="0" name=""/>
        <dsp:cNvSpPr/>
      </dsp:nvSpPr>
      <dsp:spPr>
        <a:xfrm>
          <a:off x="1864317" y="2558061"/>
          <a:ext cx="7402108" cy="151291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shade val="80000"/>
              <a:hueOff val="197722"/>
              <a:satOff val="-41653"/>
              <a:lumOff val="22740"/>
              <a:alphaOff val="0"/>
            </a:schemeClr>
          </a:solidFill>
          <a:prstDash val="solid"/>
          <a:miter lim="800000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spc="-25" smtClean="0">
              <a:latin typeface="Ekkamai Standard" panose="02000506000000020003" pitchFamily="2" charset="0"/>
              <a:cs typeface="Ekkamai Standard" panose="02000506000000020003" pitchFamily="2" charset="0"/>
            </a:rPr>
            <a:t>กลุ่มเป้าหมายเข้าใจระบบการทำงานระบบสารสนเทศและได้รับความสะดวกในการให้ข้อมูล ลดขั้นตอนการทำงานให้รวดเร็วขึ้น ลดการสัมผัสเพื่อเลี่ยงโรคระบาด </a:t>
          </a:r>
          <a:r>
            <a:rPr lang="en-US" sz="2400" b="1" kern="1200" spc="-25" smtClean="0">
              <a:latin typeface="Ekkamai Standard" panose="02000506000000020003" pitchFamily="2" charset="0"/>
              <a:cs typeface="Ekkamai Standard" panose="02000506000000020003" pitchFamily="2" charset="0"/>
            </a:rPr>
            <a:t>Covid-19</a:t>
          </a:r>
          <a:endParaRPr lang="th-TH" sz="2400" kern="1200" dirty="0"/>
        </a:p>
      </dsp:txBody>
      <dsp:txXfrm>
        <a:off x="1938171" y="2631915"/>
        <a:ext cx="7254400" cy="1365202"/>
      </dsp:txXfrm>
    </dsp:sp>
    <dsp:sp modelId="{13EF54DB-B886-493B-95AD-F93D4891BC57}">
      <dsp:nvSpPr>
        <dsp:cNvPr id="0" name=""/>
        <dsp:cNvSpPr/>
      </dsp:nvSpPr>
      <dsp:spPr>
        <a:xfrm>
          <a:off x="1987823" y="4511835"/>
          <a:ext cx="6812867" cy="151291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shade val="80000"/>
              <a:hueOff val="395444"/>
              <a:satOff val="-83305"/>
              <a:lumOff val="45480"/>
              <a:alphaOff val="0"/>
            </a:schemeClr>
          </a:solidFill>
          <a:prstDash val="solid"/>
          <a:miter lim="800000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spc="-25" smtClean="0">
              <a:latin typeface="Ekkamai Standard" panose="02000506000000020003" pitchFamily="2" charset="0"/>
              <a:cs typeface="Ekkamai Standard" panose="02000506000000020003" pitchFamily="2" charset="0"/>
            </a:rPr>
            <a:t>สร้างเป็นนวัตกรรมการเรียนรู้การใช้ข้อมูลผ่านระบบสารสนเทศ </a:t>
          </a:r>
          <a:r>
            <a:rPr lang="en-US" sz="2400" b="1" kern="1200" spc="-25" smtClean="0">
              <a:latin typeface="Ekkamai Standard" panose="02000506000000020003" pitchFamily="2" charset="0"/>
              <a:cs typeface="Ekkamai Standard" panose="02000506000000020003" pitchFamily="2" charset="0"/>
            </a:rPr>
            <a:t>Google Sheet </a:t>
          </a:r>
          <a:r>
            <a:rPr lang="th-TH" sz="2400" b="1" kern="1200" spc="-25" smtClean="0">
              <a:latin typeface="Ekkamai Standard" panose="02000506000000020003" pitchFamily="2" charset="0"/>
              <a:cs typeface="Ekkamai Standard" panose="02000506000000020003" pitchFamily="2" charset="0"/>
            </a:rPr>
            <a:t>ให้พัฒนาต่อยอดไปยังหน่วยงานอื่นๆ </a:t>
          </a:r>
          <a:endParaRPr lang="th-TH" sz="2400" kern="1200" dirty="0"/>
        </a:p>
      </dsp:txBody>
      <dsp:txXfrm>
        <a:off x="2061677" y="4585689"/>
        <a:ext cx="6665159" cy="13652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6929AF-C97C-4233-A855-7586CFF3A1F5}">
      <dsp:nvSpPr>
        <dsp:cNvPr id="0" name=""/>
        <dsp:cNvSpPr/>
      </dsp:nvSpPr>
      <dsp:spPr>
        <a:xfrm>
          <a:off x="1458485" y="713405"/>
          <a:ext cx="4570763" cy="4570763"/>
        </a:xfrm>
        <a:prstGeom prst="blockArc">
          <a:avLst>
            <a:gd name="adj1" fmla="val 10821036"/>
            <a:gd name="adj2" fmla="val 16705532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AD01EB-4E04-4787-A3EE-BC440DC98AB9}">
      <dsp:nvSpPr>
        <dsp:cNvPr id="0" name=""/>
        <dsp:cNvSpPr/>
      </dsp:nvSpPr>
      <dsp:spPr>
        <a:xfrm>
          <a:off x="1457667" y="761714"/>
          <a:ext cx="4570763" cy="4570763"/>
        </a:xfrm>
        <a:prstGeom prst="blockArc">
          <a:avLst>
            <a:gd name="adj1" fmla="val 4893193"/>
            <a:gd name="adj2" fmla="val 10895441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93C01B-A143-4D62-87FA-AEA9C12D0238}">
      <dsp:nvSpPr>
        <dsp:cNvPr id="0" name=""/>
        <dsp:cNvSpPr/>
      </dsp:nvSpPr>
      <dsp:spPr>
        <a:xfrm>
          <a:off x="1785582" y="737498"/>
          <a:ext cx="4570763" cy="4570763"/>
        </a:xfrm>
        <a:prstGeom prst="blockArc">
          <a:avLst>
            <a:gd name="adj1" fmla="val 0"/>
            <a:gd name="adj2" fmla="val 54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461433-44F3-444A-97A4-2110D13D4AA8}">
      <dsp:nvSpPr>
        <dsp:cNvPr id="0" name=""/>
        <dsp:cNvSpPr/>
      </dsp:nvSpPr>
      <dsp:spPr>
        <a:xfrm>
          <a:off x="1785582" y="737498"/>
          <a:ext cx="4570763" cy="4570763"/>
        </a:xfrm>
        <a:prstGeom prst="blockArc">
          <a:avLst>
            <a:gd name="adj1" fmla="val 16200000"/>
            <a:gd name="adj2" fmla="val 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98C73F-AB20-4637-B625-AE89A33C4604}">
      <dsp:nvSpPr>
        <dsp:cNvPr id="0" name=""/>
        <dsp:cNvSpPr/>
      </dsp:nvSpPr>
      <dsp:spPr>
        <a:xfrm>
          <a:off x="3019297" y="1971213"/>
          <a:ext cx="2103333" cy="2103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latin typeface="Ekkamai Standard" panose="02000506000000020003" pitchFamily="2" charset="0"/>
              <a:cs typeface="Ekkamai Standard" panose="02000506000000020003" pitchFamily="2" charset="0"/>
            </a:rPr>
            <a:t>เพื่อรับรู้และเข้าใจจุดประสงค์</a:t>
          </a:r>
          <a:endParaRPr lang="th-TH" sz="2800" b="1" kern="1200" dirty="0">
            <a:latin typeface="Ekkamai Standard" panose="02000506000000020003" pitchFamily="2" charset="0"/>
            <a:cs typeface="Ekkamai Standard" panose="02000506000000020003" pitchFamily="2" charset="0"/>
          </a:endParaRPr>
        </a:p>
      </dsp:txBody>
      <dsp:txXfrm>
        <a:off x="3327323" y="2279239"/>
        <a:ext cx="1487281" cy="1487281"/>
      </dsp:txXfrm>
    </dsp:sp>
    <dsp:sp modelId="{FAFBCDB5-D50C-4729-A34B-2C4F3BBC20C3}">
      <dsp:nvSpPr>
        <dsp:cNvPr id="0" name=""/>
        <dsp:cNvSpPr/>
      </dsp:nvSpPr>
      <dsp:spPr>
        <a:xfrm>
          <a:off x="2805324" y="-53180"/>
          <a:ext cx="2531279" cy="16873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smtClean="0">
              <a:latin typeface="Ekkamai Standard" panose="02000506000000020003" pitchFamily="2" charset="0"/>
              <a:cs typeface="Ekkamai Standard" panose="02000506000000020003" pitchFamily="2" charset="0"/>
            </a:rPr>
            <a:t>จัดทำระบบสารสนเทศ</a:t>
          </a:r>
          <a:endParaRPr lang="th-TH" sz="2800" b="1" kern="1200" dirty="0">
            <a:latin typeface="Ekkamai Standard" panose="02000506000000020003" pitchFamily="2" charset="0"/>
            <a:cs typeface="Ekkamai Standard" panose="02000506000000020003" pitchFamily="2" charset="0"/>
          </a:endParaRPr>
        </a:p>
      </dsp:txBody>
      <dsp:txXfrm>
        <a:off x="3176021" y="193929"/>
        <a:ext cx="1789885" cy="1193149"/>
      </dsp:txXfrm>
    </dsp:sp>
    <dsp:sp modelId="{E196A7DC-5184-4E8A-876C-570A377083BF}">
      <dsp:nvSpPr>
        <dsp:cNvPr id="0" name=""/>
        <dsp:cNvSpPr/>
      </dsp:nvSpPr>
      <dsp:spPr>
        <a:xfrm>
          <a:off x="5211246" y="2286713"/>
          <a:ext cx="2184191" cy="1472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latin typeface="Ekkamai Standard" panose="02000506000000020003" pitchFamily="2" charset="0"/>
              <a:cs typeface="Ekkamai Standard" panose="02000506000000020003" pitchFamily="2" charset="0"/>
            </a:rPr>
            <a:t>google classroom </a:t>
          </a:r>
          <a:endParaRPr lang="th-TH" sz="2800" b="1" kern="1200" dirty="0">
            <a:latin typeface="Ekkamai Standard" panose="02000506000000020003" pitchFamily="2" charset="0"/>
            <a:cs typeface="Ekkamai Standard" panose="02000506000000020003" pitchFamily="2" charset="0"/>
          </a:endParaRPr>
        </a:p>
      </dsp:txBody>
      <dsp:txXfrm>
        <a:off x="5531113" y="2502331"/>
        <a:ext cx="1544457" cy="1041097"/>
      </dsp:txXfrm>
    </dsp:sp>
    <dsp:sp modelId="{C4D40B65-B7DC-44F0-9C44-815B13BAFE8F}">
      <dsp:nvSpPr>
        <dsp:cNvPr id="0" name=""/>
        <dsp:cNvSpPr/>
      </dsp:nvSpPr>
      <dsp:spPr>
        <a:xfrm>
          <a:off x="2481249" y="4519091"/>
          <a:ext cx="3179429" cy="1472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smtClean="0">
              <a:latin typeface="Arial Black" panose="020B0A04020102020204" pitchFamily="34" charset="0"/>
              <a:cs typeface="Ekkamai Standard" panose="02000506000000020003" pitchFamily="2" charset="0"/>
            </a:rPr>
            <a:t>ข้อมูลในรูปแบบ</a:t>
          </a:r>
          <a:r>
            <a:rPr lang="en-US" sz="2400" b="1" kern="1200" smtClean="0">
              <a:latin typeface="Arial Black" panose="020B0A04020102020204" pitchFamily="34" charset="0"/>
              <a:cs typeface="Ekkamai Standard" panose="02000506000000020003" pitchFamily="2" charset="0"/>
            </a:rPr>
            <a:t> Google Sheet</a:t>
          </a:r>
          <a:r>
            <a:rPr lang="th-TH" sz="2400" b="1" kern="1200" smtClean="0">
              <a:latin typeface="Arial Black" panose="020B0A04020102020204" pitchFamily="34" charset="0"/>
              <a:cs typeface="Ekkamai Standard" panose="02000506000000020003" pitchFamily="2" charset="0"/>
            </a:rPr>
            <a:t> </a:t>
          </a:r>
          <a:endParaRPr lang="th-TH" sz="2400" b="1" kern="1200" dirty="0">
            <a:latin typeface="Arial Black" panose="020B0A04020102020204" pitchFamily="34" charset="0"/>
            <a:cs typeface="Ekkamai Standard" panose="02000506000000020003" pitchFamily="2" charset="0"/>
          </a:endParaRPr>
        </a:p>
      </dsp:txBody>
      <dsp:txXfrm>
        <a:off x="2946866" y="4734709"/>
        <a:ext cx="2248195" cy="1041097"/>
      </dsp:txXfrm>
    </dsp:sp>
    <dsp:sp modelId="{FCD60F72-BE7C-4CCF-B6DA-A0383D80A363}">
      <dsp:nvSpPr>
        <dsp:cNvPr id="0" name=""/>
        <dsp:cNvSpPr/>
      </dsp:nvSpPr>
      <dsp:spPr>
        <a:xfrm>
          <a:off x="138139" y="1991117"/>
          <a:ext cx="2746784" cy="19880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latin typeface="Ekkamai Standard" panose="02000506000000020003" pitchFamily="2" charset="0"/>
              <a:cs typeface="Ekkamai Standard" panose="02000506000000020003" pitchFamily="2" charset="0"/>
            </a:rPr>
            <a:t>ลดขั้นตอนการสัมผัส ลดต้นทุนและลดระยะเวลาในการทำงาน </a:t>
          </a:r>
          <a:endParaRPr lang="th-TH" sz="2000" b="1" kern="1200" dirty="0">
            <a:latin typeface="Ekkamai Standard" panose="02000506000000020003" pitchFamily="2" charset="0"/>
            <a:cs typeface="Ekkamai Standard" panose="02000506000000020003" pitchFamily="2" charset="0"/>
          </a:endParaRPr>
        </a:p>
      </dsp:txBody>
      <dsp:txXfrm>
        <a:off x="540396" y="2282255"/>
        <a:ext cx="1942270" cy="14057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0121F6-FF49-4CF7-910D-398F3E27F24E}">
      <dsp:nvSpPr>
        <dsp:cNvPr id="0" name=""/>
        <dsp:cNvSpPr/>
      </dsp:nvSpPr>
      <dsp:spPr>
        <a:xfrm>
          <a:off x="18514" y="3068930"/>
          <a:ext cx="2667374" cy="13336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300" b="1" kern="1200" dirty="0" smtClean="0">
              <a:solidFill>
                <a:schemeClr val="tx1"/>
              </a:solidFill>
              <a:latin typeface="Ekkamai Standard" panose="02000506000000020003" pitchFamily="2" charset="0"/>
              <a:cs typeface="Ekkamai Standard" panose="02000506000000020003" pitchFamily="2" charset="0"/>
            </a:rPr>
            <a:t>การเรียนรู้ (</a:t>
          </a:r>
          <a:r>
            <a:rPr lang="en-US" sz="2300" b="1" kern="1200" dirty="0" smtClean="0">
              <a:solidFill>
                <a:schemeClr val="tx1"/>
              </a:solidFill>
              <a:latin typeface="Ekkamai Standard" panose="02000506000000020003" pitchFamily="2" charset="0"/>
              <a:cs typeface="Ekkamai Standard" panose="02000506000000020003" pitchFamily="2" charset="0"/>
            </a:rPr>
            <a:t>Learning) </a:t>
          </a:r>
          <a:endParaRPr lang="th-TH" sz="2300" b="1" kern="1200" dirty="0">
            <a:solidFill>
              <a:schemeClr val="tx1"/>
            </a:solidFill>
            <a:latin typeface="Ekkamai Standard" panose="02000506000000020003" pitchFamily="2" charset="0"/>
            <a:cs typeface="Ekkamai Standard" panose="02000506000000020003" pitchFamily="2" charset="0"/>
          </a:endParaRPr>
        </a:p>
      </dsp:txBody>
      <dsp:txXfrm>
        <a:off x="57576" y="3107992"/>
        <a:ext cx="2589250" cy="1255563"/>
      </dsp:txXfrm>
    </dsp:sp>
    <dsp:sp modelId="{9489B190-E7FB-43F9-8C66-2ED56DBD764F}">
      <dsp:nvSpPr>
        <dsp:cNvPr id="0" name=""/>
        <dsp:cNvSpPr/>
      </dsp:nvSpPr>
      <dsp:spPr>
        <a:xfrm rot="18289469">
          <a:off x="2285187" y="2948689"/>
          <a:ext cx="1868352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868352" y="2021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b="1" kern="1200">
            <a:solidFill>
              <a:schemeClr val="tx1"/>
            </a:solidFill>
            <a:latin typeface="Ekkamai Standard" panose="02000506000000020003" pitchFamily="2" charset="0"/>
            <a:cs typeface="Ekkamai Standard" panose="02000506000000020003" pitchFamily="2" charset="0"/>
          </a:endParaRPr>
        </a:p>
      </dsp:txBody>
      <dsp:txXfrm>
        <a:off x="3172655" y="2922195"/>
        <a:ext cx="93417" cy="93417"/>
      </dsp:txXfrm>
    </dsp:sp>
    <dsp:sp modelId="{0541558B-0C29-49FF-B01D-9E031879BB89}">
      <dsp:nvSpPr>
        <dsp:cNvPr id="0" name=""/>
        <dsp:cNvSpPr/>
      </dsp:nvSpPr>
      <dsp:spPr>
        <a:xfrm>
          <a:off x="3752839" y="1535190"/>
          <a:ext cx="2667374" cy="13336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th-TH" sz="2300" b="1" kern="1200" dirty="0" smtClean="0">
              <a:solidFill>
                <a:schemeClr val="tx1"/>
              </a:solidFill>
              <a:latin typeface="Ekkamai Standard" panose="02000506000000020003" pitchFamily="2" charset="0"/>
              <a:cs typeface="Ekkamai Standard" panose="02000506000000020003" pitchFamily="2" charset="0"/>
            </a:rPr>
            <a:t>การนำเอาองค์ความรู้ไปใช้งาน</a:t>
          </a:r>
          <a:endParaRPr lang="th-TH" sz="2300" b="1" kern="1200" dirty="0">
            <a:solidFill>
              <a:schemeClr val="tx1"/>
            </a:solidFill>
            <a:latin typeface="Ekkamai Standard" panose="02000506000000020003" pitchFamily="2" charset="0"/>
            <a:cs typeface="Ekkamai Standard" panose="02000506000000020003" pitchFamily="2" charset="0"/>
          </a:endParaRPr>
        </a:p>
      </dsp:txBody>
      <dsp:txXfrm>
        <a:off x="3791901" y="1574252"/>
        <a:ext cx="2589250" cy="1255563"/>
      </dsp:txXfrm>
    </dsp:sp>
    <dsp:sp modelId="{D5D7F581-2FEF-44D7-9D96-D21835AA01AB}">
      <dsp:nvSpPr>
        <dsp:cNvPr id="0" name=""/>
        <dsp:cNvSpPr/>
      </dsp:nvSpPr>
      <dsp:spPr>
        <a:xfrm rot="18289469">
          <a:off x="6019512" y="1414948"/>
          <a:ext cx="1868352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868352" y="2021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b="1" kern="1200">
            <a:solidFill>
              <a:schemeClr val="tx1"/>
            </a:solidFill>
            <a:latin typeface="Ekkamai Standard" panose="02000506000000020003" pitchFamily="2" charset="0"/>
            <a:cs typeface="Ekkamai Standard" panose="02000506000000020003" pitchFamily="2" charset="0"/>
          </a:endParaRPr>
        </a:p>
      </dsp:txBody>
      <dsp:txXfrm>
        <a:off x="6906979" y="1388454"/>
        <a:ext cx="93417" cy="93417"/>
      </dsp:txXfrm>
    </dsp:sp>
    <dsp:sp modelId="{B58441D8-0B4D-4302-B09F-6F28AF4A7A53}">
      <dsp:nvSpPr>
        <dsp:cNvPr id="0" name=""/>
        <dsp:cNvSpPr/>
      </dsp:nvSpPr>
      <dsp:spPr>
        <a:xfrm>
          <a:off x="7487163" y="1449"/>
          <a:ext cx="2667374" cy="13336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300" b="1" kern="1200" dirty="0" smtClean="0">
              <a:solidFill>
                <a:schemeClr val="tx1"/>
              </a:solidFill>
              <a:latin typeface="Ekkamai Standard" panose="02000506000000020003" pitchFamily="2" charset="0"/>
              <a:cs typeface="Ekkamai Standard" panose="02000506000000020003" pitchFamily="2" charset="0"/>
            </a:rPr>
            <a:t>ดำเนินการได้สะดวก รวดเร็วมากขึ้น </a:t>
          </a:r>
          <a:endParaRPr lang="th-TH" sz="2300" b="1" kern="1200" dirty="0">
            <a:solidFill>
              <a:schemeClr val="tx1"/>
            </a:solidFill>
            <a:latin typeface="Ekkamai Standard" panose="02000506000000020003" pitchFamily="2" charset="0"/>
            <a:cs typeface="Ekkamai Standard" panose="02000506000000020003" pitchFamily="2" charset="0"/>
          </a:endParaRPr>
        </a:p>
      </dsp:txBody>
      <dsp:txXfrm>
        <a:off x="7526225" y="40511"/>
        <a:ext cx="2589250" cy="1255563"/>
      </dsp:txXfrm>
    </dsp:sp>
    <dsp:sp modelId="{40EA2AC6-477E-4FA4-925A-72F79BE10D88}">
      <dsp:nvSpPr>
        <dsp:cNvPr id="0" name=""/>
        <dsp:cNvSpPr/>
      </dsp:nvSpPr>
      <dsp:spPr>
        <a:xfrm>
          <a:off x="6420213" y="2181818"/>
          <a:ext cx="106694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066949" y="2021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b="1" kern="1200">
            <a:solidFill>
              <a:schemeClr val="tx1"/>
            </a:solidFill>
            <a:latin typeface="Ekkamai Standard" panose="02000506000000020003" pitchFamily="2" charset="0"/>
            <a:cs typeface="Ekkamai Standard" panose="02000506000000020003" pitchFamily="2" charset="0"/>
          </a:endParaRPr>
        </a:p>
      </dsp:txBody>
      <dsp:txXfrm>
        <a:off x="6927015" y="2175360"/>
        <a:ext cx="53347" cy="53347"/>
      </dsp:txXfrm>
    </dsp:sp>
    <dsp:sp modelId="{032CFDD1-20AE-4007-99BD-5E93B91ACC7C}">
      <dsp:nvSpPr>
        <dsp:cNvPr id="0" name=""/>
        <dsp:cNvSpPr/>
      </dsp:nvSpPr>
      <dsp:spPr>
        <a:xfrm>
          <a:off x="7487163" y="1535190"/>
          <a:ext cx="2667374" cy="13336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300" b="1" kern="1200" dirty="0" smtClean="0">
              <a:solidFill>
                <a:schemeClr val="tx1"/>
              </a:solidFill>
              <a:latin typeface="Ekkamai Standard" panose="02000506000000020003" pitchFamily="2" charset="0"/>
              <a:cs typeface="Ekkamai Standard" panose="02000506000000020003" pitchFamily="2" charset="0"/>
            </a:rPr>
            <a:t>ปลอดภัยจากโรคระบาด</a:t>
          </a:r>
          <a:endParaRPr lang="th-TH" sz="2300" b="1" kern="1200" dirty="0">
            <a:solidFill>
              <a:schemeClr val="tx1"/>
            </a:solidFill>
            <a:latin typeface="Ekkamai Standard" panose="02000506000000020003" pitchFamily="2" charset="0"/>
            <a:cs typeface="Ekkamai Standard" panose="02000506000000020003" pitchFamily="2" charset="0"/>
          </a:endParaRPr>
        </a:p>
      </dsp:txBody>
      <dsp:txXfrm>
        <a:off x="7526225" y="1574252"/>
        <a:ext cx="2589250" cy="1255563"/>
      </dsp:txXfrm>
    </dsp:sp>
    <dsp:sp modelId="{EBFA7999-8FF7-42ED-9898-7A2A09951D4C}">
      <dsp:nvSpPr>
        <dsp:cNvPr id="0" name=""/>
        <dsp:cNvSpPr/>
      </dsp:nvSpPr>
      <dsp:spPr>
        <a:xfrm rot="3310531">
          <a:off x="6019512" y="2948689"/>
          <a:ext cx="1868352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868352" y="2021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b="1" kern="1200">
            <a:solidFill>
              <a:schemeClr val="tx1"/>
            </a:solidFill>
            <a:latin typeface="Ekkamai Standard" panose="02000506000000020003" pitchFamily="2" charset="0"/>
            <a:cs typeface="Ekkamai Standard" panose="02000506000000020003" pitchFamily="2" charset="0"/>
          </a:endParaRPr>
        </a:p>
      </dsp:txBody>
      <dsp:txXfrm>
        <a:off x="6906979" y="2922195"/>
        <a:ext cx="93417" cy="93417"/>
      </dsp:txXfrm>
    </dsp:sp>
    <dsp:sp modelId="{3C9D1944-1D59-4ADA-86BB-AC4EB5537590}">
      <dsp:nvSpPr>
        <dsp:cNvPr id="0" name=""/>
        <dsp:cNvSpPr/>
      </dsp:nvSpPr>
      <dsp:spPr>
        <a:xfrm>
          <a:off x="7487163" y="3068930"/>
          <a:ext cx="2667374" cy="13336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300" b="1" kern="1200" dirty="0" smtClean="0">
              <a:solidFill>
                <a:schemeClr val="tx1"/>
              </a:solidFill>
              <a:latin typeface="Ekkamai Standard" panose="02000506000000020003" pitchFamily="2" charset="0"/>
              <a:cs typeface="Ekkamai Standard" panose="02000506000000020003" pitchFamily="2" charset="0"/>
            </a:rPr>
            <a:t>ลดค่าใช้จ่ายในส่วนของการใช้กระดาษ </a:t>
          </a:r>
          <a:endParaRPr lang="th-TH" sz="2300" b="1" kern="1200" dirty="0">
            <a:solidFill>
              <a:schemeClr val="tx1"/>
            </a:solidFill>
            <a:latin typeface="Ekkamai Standard" panose="02000506000000020003" pitchFamily="2" charset="0"/>
            <a:cs typeface="Ekkamai Standard" panose="02000506000000020003" pitchFamily="2" charset="0"/>
          </a:endParaRPr>
        </a:p>
      </dsp:txBody>
      <dsp:txXfrm>
        <a:off x="7526225" y="3107992"/>
        <a:ext cx="2589250" cy="1255563"/>
      </dsp:txXfrm>
    </dsp:sp>
    <dsp:sp modelId="{C212B285-E38F-409D-829E-FA27BA994DBC}">
      <dsp:nvSpPr>
        <dsp:cNvPr id="0" name=""/>
        <dsp:cNvSpPr/>
      </dsp:nvSpPr>
      <dsp:spPr>
        <a:xfrm rot="3049286">
          <a:off x="2394797" y="4328302"/>
          <a:ext cx="1580902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580902" y="2021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b="1" kern="1200">
            <a:solidFill>
              <a:schemeClr val="tx1"/>
            </a:solidFill>
            <a:latin typeface="Ekkamai Standard" panose="02000506000000020003" pitchFamily="2" charset="0"/>
            <a:cs typeface="Ekkamai Standard" panose="02000506000000020003" pitchFamily="2" charset="0"/>
          </a:endParaRPr>
        </a:p>
      </dsp:txBody>
      <dsp:txXfrm>
        <a:off x="3145725" y="4308994"/>
        <a:ext cx="79045" cy="79045"/>
      </dsp:txXfrm>
    </dsp:sp>
    <dsp:sp modelId="{F3844407-AA40-4A79-B0BF-8D7ECF6186DA}">
      <dsp:nvSpPr>
        <dsp:cNvPr id="0" name=""/>
        <dsp:cNvSpPr/>
      </dsp:nvSpPr>
      <dsp:spPr>
        <a:xfrm>
          <a:off x="3684607" y="4294415"/>
          <a:ext cx="2667374" cy="13336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th-TH" sz="2300" b="1" kern="1200" dirty="0" smtClean="0">
              <a:solidFill>
                <a:schemeClr val="tx1"/>
              </a:solidFill>
              <a:latin typeface="Ekkamai Standard" panose="02000506000000020003" pitchFamily="2" charset="0"/>
              <a:cs typeface="Ekkamai Standard" panose="02000506000000020003" pitchFamily="2" charset="0"/>
            </a:rPr>
            <a:t>การปรับปรุงองค์ความรู้อย่างต่อเนื่อง </a:t>
          </a:r>
          <a:endParaRPr lang="th-TH" sz="2300" b="1" kern="1200" dirty="0">
            <a:solidFill>
              <a:schemeClr val="tx1"/>
            </a:solidFill>
            <a:latin typeface="Ekkamai Standard" panose="02000506000000020003" pitchFamily="2" charset="0"/>
            <a:cs typeface="Ekkamai Standard" panose="02000506000000020003" pitchFamily="2" charset="0"/>
          </a:endParaRPr>
        </a:p>
      </dsp:txBody>
      <dsp:txXfrm>
        <a:off x="3723669" y="4333477"/>
        <a:ext cx="2589250" cy="1255563"/>
      </dsp:txXfrm>
    </dsp:sp>
    <dsp:sp modelId="{E6DCC109-1EBE-49E9-8D19-4532DFAE95D4}">
      <dsp:nvSpPr>
        <dsp:cNvPr id="0" name=""/>
        <dsp:cNvSpPr/>
      </dsp:nvSpPr>
      <dsp:spPr>
        <a:xfrm rot="911530">
          <a:off x="6331428" y="5095172"/>
          <a:ext cx="117628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176289" y="2021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b="1" kern="1200">
            <a:solidFill>
              <a:schemeClr val="tx1"/>
            </a:solidFill>
            <a:latin typeface="Ekkamai Standard" panose="02000506000000020003" pitchFamily="2" charset="0"/>
            <a:cs typeface="Ekkamai Standard" panose="02000506000000020003" pitchFamily="2" charset="0"/>
          </a:endParaRPr>
        </a:p>
      </dsp:txBody>
      <dsp:txXfrm>
        <a:off x="6890165" y="5085979"/>
        <a:ext cx="58814" cy="58814"/>
      </dsp:txXfrm>
    </dsp:sp>
    <dsp:sp modelId="{B7F254D9-C784-4367-B1AA-B28CC6F807EE}">
      <dsp:nvSpPr>
        <dsp:cNvPr id="0" name=""/>
        <dsp:cNvSpPr/>
      </dsp:nvSpPr>
      <dsp:spPr>
        <a:xfrm>
          <a:off x="7487163" y="4602670"/>
          <a:ext cx="2667374" cy="13336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300" b="1" kern="1200" dirty="0" smtClean="0">
              <a:solidFill>
                <a:schemeClr val="tx1"/>
              </a:solidFill>
              <a:latin typeface="Ekkamai Standard" panose="02000506000000020003" pitchFamily="2" charset="0"/>
              <a:cs typeface="Ekkamai Standard" panose="02000506000000020003" pitchFamily="2" charset="0"/>
            </a:rPr>
            <a:t>การสร้างแบบสอบถามความพึงพอใจในการใช้ระบบสารสนเทศ</a:t>
          </a:r>
          <a:endParaRPr lang="th-TH" sz="2300" b="1" kern="1200" dirty="0">
            <a:solidFill>
              <a:schemeClr val="tx1"/>
            </a:solidFill>
            <a:latin typeface="Ekkamai Standard" panose="02000506000000020003" pitchFamily="2" charset="0"/>
            <a:cs typeface="Ekkamai Standard" panose="02000506000000020003" pitchFamily="2" charset="0"/>
          </a:endParaRPr>
        </a:p>
      </dsp:txBody>
      <dsp:txXfrm>
        <a:off x="7526225" y="4641732"/>
        <a:ext cx="2589250" cy="12555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42F7A84F-E231-42BE-A9F8-B5131853C8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CB813BC-9E49-4ABB-A3C3-CEE0885B02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BDBEE-1FDA-4F57-947F-5759FA6ABC55}" type="datetimeFigureOut">
              <a:rPr lang="en-US" smtClean="0"/>
              <a:t>5/24/2022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7ADFF29-9BE4-4CDF-A198-BBEE303F0E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0D4AFC6-5A97-4417-A16A-485E5801A6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A8C659-3DDB-48CB-A056-6A658A161B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767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6A9CD-5E57-4C86-B862-09CA519924BA}" type="datetimeFigureOut">
              <a:rPr lang="en-US" smtClean="0"/>
              <a:t>5/24/2022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004F4-F240-48F9-8AE1-486585C7F0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881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8534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052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2943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9665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7140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1373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804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744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538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687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317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929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724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073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210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843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97D165-49B0-44FF-A267-367F5A6EE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39514"/>
            <a:ext cx="9144000" cy="2128049"/>
          </a:xfrm>
        </p:spPr>
        <p:txBody>
          <a:bodyPr anchor="b"/>
          <a:lstStyle>
            <a:lvl1pPr algn="ctr">
              <a:lnSpc>
                <a:spcPct val="125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th-TH" noProof="0" smtClean="0"/>
              <a:t>คลิกเพื่อแก้ไขสไตล์ชื่อเรื่องต้นแบบ</a:t>
            </a:r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6B52800-74D6-4A78-AC9B-8E737A1A3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21162"/>
            <a:ext cx="9144000" cy="882001"/>
          </a:xfrm>
          <a:solidFill>
            <a:schemeClr val="accent2">
              <a:alpha val="90000"/>
            </a:schemeClr>
          </a:solidFill>
        </p:spPr>
        <p:txBody>
          <a:bodyPr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1" kern="1200" spc="65" dirty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noProof="0" smtClean="0"/>
              <a:t>คลิกเพื่อแก้ไขสไตล์ชื่อเรื่องรองต้นแบบ</a:t>
            </a:r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8B91F7B-C4AF-4FC6-A6BE-657DEF6D5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08ED5-AEFE-4443-9040-726EF6690995}" type="datetime1">
              <a:rPr lang="en-US" noProof="0" smtClean="0"/>
              <a:t>5/24/2022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BED32F8-B0C7-4332-B0A5-BC19DD8C4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0030946-D0C7-4F78-94B0-427DAA6D5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89509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37202246-9B90-4CE1-AAF1-3328E51AE0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th-TH" noProof="0" smtClean="0"/>
              <a:t>คลิกไอคอนเพื่อเพิ่มรูปภาพ</a:t>
            </a:r>
            <a:endParaRPr lang="en-US" noProof="0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843DF42B-5E6A-409A-A205-0B59AE5FBD9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530301" y="1690689"/>
            <a:ext cx="3148965" cy="1922438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th-TH" noProof="0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noProof="0" smtClean="0"/>
              <a:t>ระดับที่สอง</a:t>
            </a:r>
          </a:p>
          <a:p>
            <a:pPr lvl="2"/>
            <a:r>
              <a:rPr lang="th-TH" noProof="0" smtClean="0"/>
              <a:t>ระดับที่สาม</a:t>
            </a:r>
          </a:p>
          <a:p>
            <a:pPr lvl="3"/>
            <a:r>
              <a:rPr lang="th-TH" noProof="0" smtClean="0"/>
              <a:t>ระดับที่สี่</a:t>
            </a:r>
          </a:p>
          <a:p>
            <a:pPr lvl="4"/>
            <a:r>
              <a:rPr lang="th-TH" noProof="0" smtClean="0"/>
              <a:t>ระดับที่ห้า</a:t>
            </a:r>
            <a:endParaRPr lang="en-US" noProof="0"/>
          </a:p>
        </p:txBody>
      </p:sp>
      <p:sp>
        <p:nvSpPr>
          <p:cNvPr id="17" name="Content Placeholder 2">
            <a:extLst>
              <a:ext uri="{FF2B5EF4-FFF2-40B4-BE49-F238E27FC236}">
                <a16:creationId xmlns="" xmlns:a16="http://schemas.microsoft.com/office/drawing/2014/main" id="{9C7A202D-9C81-48E9-AC0B-E4DDE20AE14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888689" y="1702826"/>
            <a:ext cx="3148965" cy="1922438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th-TH" noProof="0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noProof="0" smtClean="0"/>
              <a:t>ระดับที่สอง</a:t>
            </a:r>
          </a:p>
          <a:p>
            <a:pPr lvl="2"/>
            <a:r>
              <a:rPr lang="th-TH" noProof="0" smtClean="0"/>
              <a:t>ระดับที่สาม</a:t>
            </a:r>
          </a:p>
          <a:p>
            <a:pPr lvl="3"/>
            <a:r>
              <a:rPr lang="th-TH" noProof="0" smtClean="0"/>
              <a:t>ระดับที่สี่</a:t>
            </a:r>
          </a:p>
          <a:p>
            <a:pPr lvl="4"/>
            <a:r>
              <a:rPr lang="th-TH" noProof="0" smtClean="0"/>
              <a:t>ระดับที่ห้า</a:t>
            </a:r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E60EB58-EF7E-435A-8B07-B5BCF3AF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F76098-6FA1-470A-BEF4-E4B0AC75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th-TH" noProof="0" smtClean="0"/>
              <a:t>คลิกเพื่อแก้ไขสไตล์ชื่อเรื่องต้นแบบ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B647ABC-6745-43B6-8A64-6E191BD65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37076" y="1702826"/>
            <a:ext cx="3148965" cy="1922438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th-TH" noProof="0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noProof="0" smtClean="0"/>
              <a:t>ระดับที่สอง</a:t>
            </a:r>
          </a:p>
          <a:p>
            <a:pPr lvl="2"/>
            <a:r>
              <a:rPr lang="th-TH" noProof="0" smtClean="0"/>
              <a:t>ระดับที่สาม</a:t>
            </a:r>
          </a:p>
          <a:p>
            <a:pPr lvl="3"/>
            <a:r>
              <a:rPr lang="th-TH" noProof="0" smtClean="0"/>
              <a:t>ระดับที่สี่</a:t>
            </a:r>
          </a:p>
          <a:p>
            <a:pPr lvl="4"/>
            <a:r>
              <a:rPr lang="th-TH" noProof="0" smtClean="0"/>
              <a:t>ระดับที่ห้า</a:t>
            </a:r>
            <a:endParaRPr lang="en-US" noProof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7F57DE0-C032-4FCC-9006-09C2C328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D216-73DE-4B96-8E1B-BB64D86142BB}" type="datetime1">
              <a:rPr lang="en-US" noProof="0" smtClean="0"/>
              <a:t>5/24/2022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0C776CB-2819-4488-9012-A6EA2207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="" xmlns:a16="http://schemas.microsoft.com/office/drawing/2014/main" id="{70506441-775A-4D93-ADE3-695C86D6699F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530301" y="3849456"/>
            <a:ext cx="3148965" cy="1922438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th-TH" noProof="0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noProof="0" smtClean="0"/>
              <a:t>ระดับที่สอง</a:t>
            </a:r>
          </a:p>
          <a:p>
            <a:pPr lvl="2"/>
            <a:r>
              <a:rPr lang="th-TH" noProof="0" smtClean="0"/>
              <a:t>ระดับที่สาม</a:t>
            </a:r>
          </a:p>
          <a:p>
            <a:pPr lvl="3"/>
            <a:r>
              <a:rPr lang="th-TH" noProof="0" smtClean="0"/>
              <a:t>ระดับที่สี่</a:t>
            </a:r>
          </a:p>
          <a:p>
            <a:pPr lvl="4"/>
            <a:r>
              <a:rPr lang="th-TH" noProof="0" smtClean="0"/>
              <a:t>ระดับที่ห้า</a:t>
            </a:r>
            <a:endParaRPr lang="en-US" noProof="0"/>
          </a:p>
        </p:txBody>
      </p:sp>
      <p:sp>
        <p:nvSpPr>
          <p:cNvPr id="26" name="Content Placeholder 2">
            <a:extLst>
              <a:ext uri="{FF2B5EF4-FFF2-40B4-BE49-F238E27FC236}">
                <a16:creationId xmlns="" xmlns:a16="http://schemas.microsoft.com/office/drawing/2014/main" id="{FA00A08C-FA2D-44B5-9451-63F193A3E7B3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4888689" y="3849456"/>
            <a:ext cx="3148965" cy="1922438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th-TH" noProof="0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noProof="0" smtClean="0"/>
              <a:t>ระดับที่สอง</a:t>
            </a:r>
          </a:p>
          <a:p>
            <a:pPr lvl="2"/>
            <a:r>
              <a:rPr lang="th-TH" noProof="0" smtClean="0"/>
              <a:t>ระดับที่สาม</a:t>
            </a:r>
          </a:p>
          <a:p>
            <a:pPr lvl="3"/>
            <a:r>
              <a:rPr lang="th-TH" noProof="0" smtClean="0"/>
              <a:t>ระดับที่สี่</a:t>
            </a:r>
          </a:p>
          <a:p>
            <a:pPr lvl="4"/>
            <a:r>
              <a:rPr lang="th-TH" noProof="0" smtClean="0"/>
              <a:t>ระดับที่ห้า</a:t>
            </a:r>
            <a:endParaRPr lang="en-US" noProof="0"/>
          </a:p>
        </p:txBody>
      </p:sp>
      <p:sp>
        <p:nvSpPr>
          <p:cNvPr id="27" name="Content Placeholder 2">
            <a:extLst>
              <a:ext uri="{FF2B5EF4-FFF2-40B4-BE49-F238E27FC236}">
                <a16:creationId xmlns="" xmlns:a16="http://schemas.microsoft.com/office/drawing/2014/main" id="{6A8F9540-8D26-4ADA-88E6-B9A742232C2D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1337076" y="3849456"/>
            <a:ext cx="3148965" cy="1922438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th-TH" noProof="0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noProof="0" smtClean="0"/>
              <a:t>ระดับที่สอง</a:t>
            </a:r>
          </a:p>
          <a:p>
            <a:pPr lvl="2"/>
            <a:r>
              <a:rPr lang="th-TH" noProof="0" smtClean="0"/>
              <a:t>ระดับที่สาม</a:t>
            </a:r>
          </a:p>
          <a:p>
            <a:pPr lvl="3"/>
            <a:r>
              <a:rPr lang="th-TH" noProof="0" smtClean="0"/>
              <a:t>ระดับที่สี่</a:t>
            </a:r>
          </a:p>
          <a:p>
            <a:pPr lvl="4"/>
            <a:r>
              <a:rPr lang="th-TH" noProof="0" smtClean="0"/>
              <a:t>ระดับที่ห้า</a:t>
            </a:r>
            <a:endParaRPr lang="en-US" noProof="0"/>
          </a:p>
        </p:txBody>
      </p:sp>
      <p:sp>
        <p:nvSpPr>
          <p:cNvPr id="29" name="Picture Placeholder 28">
            <a:extLst>
              <a:ext uri="{FF2B5EF4-FFF2-40B4-BE49-F238E27FC236}">
                <a16:creationId xmlns="" xmlns:a16="http://schemas.microsoft.com/office/drawing/2014/main" id="{3D7801BA-80A8-4F2C-90C8-155E6210A85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47634" y="1679576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th-TH" noProof="0" smtClean="0"/>
              <a:t>คลิกไอคอนเพื่อเพิ่มรูปภาพ</a:t>
            </a:r>
            <a:endParaRPr lang="en-US" noProof="0" dirty="0"/>
          </a:p>
        </p:txBody>
      </p:sp>
      <p:sp>
        <p:nvSpPr>
          <p:cNvPr id="30" name="Picture Placeholder 28">
            <a:extLst>
              <a:ext uri="{FF2B5EF4-FFF2-40B4-BE49-F238E27FC236}">
                <a16:creationId xmlns="" xmlns:a16="http://schemas.microsoft.com/office/drawing/2014/main" id="{99C7ED62-8CE2-417B-9E03-DB47D419110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499246" y="1679576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th-TH" noProof="0" smtClean="0"/>
              <a:t>คลิกไอคอนเพื่อเพิ่มรูปภาพ</a:t>
            </a:r>
            <a:endParaRPr lang="en-US" noProof="0" dirty="0"/>
          </a:p>
        </p:txBody>
      </p:sp>
      <p:sp>
        <p:nvSpPr>
          <p:cNvPr id="31" name="Picture Placeholder 28">
            <a:extLst>
              <a:ext uri="{FF2B5EF4-FFF2-40B4-BE49-F238E27FC236}">
                <a16:creationId xmlns="" xmlns:a16="http://schemas.microsoft.com/office/drawing/2014/main" id="{96383197-4013-4D5E-BF47-64BD2386A4D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26282" y="1679576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th-TH" noProof="0" smtClean="0"/>
              <a:t>คลิกไอคอนเพื่อเพิ่มรูปภาพ</a:t>
            </a:r>
            <a:endParaRPr lang="en-US" noProof="0" dirty="0"/>
          </a:p>
        </p:txBody>
      </p:sp>
      <p:sp>
        <p:nvSpPr>
          <p:cNvPr id="32" name="Picture Placeholder 28">
            <a:extLst>
              <a:ext uri="{FF2B5EF4-FFF2-40B4-BE49-F238E27FC236}">
                <a16:creationId xmlns="" xmlns:a16="http://schemas.microsoft.com/office/drawing/2014/main" id="{B2568099-B430-4F70-A248-1840860FFEE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47634" y="3792079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th-TH" noProof="0" smtClean="0"/>
              <a:t>คลิกไอคอนเพื่อเพิ่มรูปภาพ</a:t>
            </a:r>
            <a:endParaRPr lang="en-US" noProof="0" dirty="0"/>
          </a:p>
        </p:txBody>
      </p:sp>
      <p:sp>
        <p:nvSpPr>
          <p:cNvPr id="33" name="Picture Placeholder 28">
            <a:extLst>
              <a:ext uri="{FF2B5EF4-FFF2-40B4-BE49-F238E27FC236}">
                <a16:creationId xmlns="" xmlns:a16="http://schemas.microsoft.com/office/drawing/2014/main" id="{82A0F640-3653-4074-BEAA-B09FF6E0B39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499246" y="3792079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th-TH" noProof="0" smtClean="0"/>
              <a:t>คลิกไอคอนเพื่อเพิ่มรูปภาพ</a:t>
            </a:r>
            <a:endParaRPr lang="en-US" noProof="0" dirty="0"/>
          </a:p>
        </p:txBody>
      </p:sp>
      <p:sp>
        <p:nvSpPr>
          <p:cNvPr id="34" name="Picture Placeholder 28">
            <a:extLst>
              <a:ext uri="{FF2B5EF4-FFF2-40B4-BE49-F238E27FC236}">
                <a16:creationId xmlns="" xmlns:a16="http://schemas.microsoft.com/office/drawing/2014/main" id="{1723BD4F-261F-418F-B763-09039D2CA7B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126282" y="3792079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th-TH" noProof="0" smtClean="0"/>
              <a:t>คลิกไอคอนเพื่อเพิ่มรูปภาพ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67104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="" xmlns:a16="http://schemas.microsoft.com/office/drawing/2014/main" id="{29F16048-FF4E-41B1-B3D4-0FB210A70DF2}"/>
              </a:ext>
            </a:extLst>
          </p:cNvPr>
          <p:cNvSpPr/>
          <p:nvPr userDrawn="1"/>
        </p:nvSpPr>
        <p:spPr>
          <a:xfrm>
            <a:off x="5294630" y="0"/>
            <a:ext cx="6897370" cy="6858000"/>
          </a:xfrm>
          <a:custGeom>
            <a:avLst/>
            <a:gdLst/>
            <a:ahLst/>
            <a:cxnLst/>
            <a:rect l="l" t="t" r="r" b="b"/>
            <a:pathLst>
              <a:path w="6897370" h="6858000">
                <a:moveTo>
                  <a:pt x="0" y="6858000"/>
                </a:moveTo>
                <a:lnTo>
                  <a:pt x="6896900" y="6858000"/>
                </a:lnTo>
                <a:lnTo>
                  <a:pt x="68969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lang="en-US" noProof="0" dirty="0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98AB8B54-69CD-4C57-8DBB-02A0E09851DD}"/>
              </a:ext>
            </a:extLst>
          </p:cNvPr>
          <p:cNvSpPr/>
          <p:nvPr userDrawn="1"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90E0AA-5363-4861-AB6B-0E4D34D7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17362"/>
            <a:ext cx="3932237" cy="130211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noProof="0" smtClean="0"/>
              <a:t>คลิกเพื่อแก้ไขสไตล์ชื่อเรื่องต้นแบบ</a:t>
            </a:r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A79774D-36EB-4201-B1AC-922DD2E06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94251" y="1192697"/>
            <a:ext cx="4057961" cy="143123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noProof="0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AD1E234-1CB2-41A0-B40D-7E7F160CB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34D-0427-413D-A0D0-098959D06FEF}" type="datetime1">
              <a:rPr lang="en-US" noProof="0" smtClean="0"/>
              <a:t>5/24/2022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9FD472E-6334-4051-B4D9-6361A819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92384B9-6290-4070-B7D1-A105B27F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object 2">
            <a:extLst>
              <a:ext uri="{FF2B5EF4-FFF2-40B4-BE49-F238E27FC236}">
                <a16:creationId xmlns="" xmlns:a16="http://schemas.microsoft.com/office/drawing/2014/main" id="{9337951D-6DB6-4713-9200-E8513CDEB6B3}"/>
              </a:ext>
            </a:extLst>
          </p:cNvPr>
          <p:cNvSpPr/>
          <p:nvPr userDrawn="1"/>
        </p:nvSpPr>
        <p:spPr>
          <a:xfrm>
            <a:off x="0" y="2430411"/>
            <a:ext cx="3625850" cy="3438525"/>
          </a:xfrm>
          <a:custGeom>
            <a:avLst/>
            <a:gdLst/>
            <a:ahLst/>
            <a:cxnLst/>
            <a:rect l="l" t="t" r="r" b="b"/>
            <a:pathLst>
              <a:path w="3625850" h="3438525">
                <a:moveTo>
                  <a:pt x="0" y="3438486"/>
                </a:moveTo>
                <a:lnTo>
                  <a:pt x="3625596" y="3438486"/>
                </a:lnTo>
                <a:lnTo>
                  <a:pt x="3625596" y="0"/>
                </a:lnTo>
                <a:lnTo>
                  <a:pt x="0" y="0"/>
                </a:lnTo>
                <a:lnTo>
                  <a:pt x="0" y="343848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lang="en-US" noProof="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D44B7CE-2038-4CCA-AA8A-D03DE5FD95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781223"/>
            <a:ext cx="6040800" cy="273690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noProof="0" smtClean="0"/>
              <a:t>คลิกไอคอนเพื่อเพิ่มรูปภาพ</a:t>
            </a:r>
            <a:endParaRPr lang="en-US" noProof="0" dirty="0"/>
          </a:p>
        </p:txBody>
      </p:sp>
      <p:sp>
        <p:nvSpPr>
          <p:cNvPr id="12" name="Picture Placeholder 28">
            <a:extLst>
              <a:ext uri="{FF2B5EF4-FFF2-40B4-BE49-F238E27FC236}">
                <a16:creationId xmlns="" xmlns:a16="http://schemas.microsoft.com/office/drawing/2014/main" id="{2EB2F967-97B6-4CA8-B3E7-5FF7CA2BDD8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586106" y="1188012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th-TH" noProof="0" smtClean="0"/>
              <a:t>คลิกไอคอนเพื่อเพิ่มรูปภาพ</a:t>
            </a:r>
            <a:endParaRPr lang="en-US" noProof="0" dirty="0"/>
          </a:p>
        </p:txBody>
      </p:sp>
      <p:sp>
        <p:nvSpPr>
          <p:cNvPr id="13" name="Picture Placeholder 28">
            <a:extLst>
              <a:ext uri="{FF2B5EF4-FFF2-40B4-BE49-F238E27FC236}">
                <a16:creationId xmlns="" xmlns:a16="http://schemas.microsoft.com/office/drawing/2014/main" id="{5E78E133-FE09-456A-8463-9EFAC6ADE26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586106" y="2878015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th-TH" noProof="0" smtClean="0"/>
              <a:t>คลิกไอคอนเพื่อเพิ่มรูปภาพ</a:t>
            </a:r>
            <a:endParaRPr lang="en-US" noProof="0" dirty="0"/>
          </a:p>
        </p:txBody>
      </p:sp>
      <p:sp>
        <p:nvSpPr>
          <p:cNvPr id="14" name="Text Placeholder 3">
            <a:extLst>
              <a:ext uri="{FF2B5EF4-FFF2-40B4-BE49-F238E27FC236}">
                <a16:creationId xmlns="" xmlns:a16="http://schemas.microsoft.com/office/drawing/2014/main" id="{7F0C3496-EA4B-43E5-9704-968F80A8552C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7294250" y="2880357"/>
            <a:ext cx="4057961" cy="143123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noProof="0" smtClean="0"/>
              <a:t>คลิกเพื่อแก้ไขสไตล์ของข้อความต้นแบบ</a:t>
            </a:r>
          </a:p>
        </p:txBody>
      </p:sp>
      <p:sp>
        <p:nvSpPr>
          <p:cNvPr id="15" name="Picture Placeholder 28">
            <a:extLst>
              <a:ext uri="{FF2B5EF4-FFF2-40B4-BE49-F238E27FC236}">
                <a16:creationId xmlns="" xmlns:a16="http://schemas.microsoft.com/office/drawing/2014/main" id="{13414E14-9FEB-40F8-AE6E-319637A8F1C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586106" y="4568018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th-TH" noProof="0" smtClean="0"/>
              <a:t>คลิกไอคอนเพื่อเพิ่มรูปภาพ</a:t>
            </a:r>
            <a:endParaRPr lang="en-US" noProof="0" dirty="0"/>
          </a:p>
        </p:txBody>
      </p:sp>
      <p:sp>
        <p:nvSpPr>
          <p:cNvPr id="16" name="Text Placeholder 3">
            <a:extLst>
              <a:ext uri="{FF2B5EF4-FFF2-40B4-BE49-F238E27FC236}">
                <a16:creationId xmlns="" xmlns:a16="http://schemas.microsoft.com/office/drawing/2014/main" id="{8EC97C88-8B4C-4665-845B-95CE8F237779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7294250" y="4568018"/>
            <a:ext cx="4057961" cy="143123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noProof="0" smtClean="0"/>
              <a:t>คลิกเพื่อแก้ไขสไตล์ของข้อความต้นแบบ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3294386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211141-A77D-4E0E-8CAF-4CD3B2799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noProof="0" smtClean="0"/>
              <a:t>คลิกเพื่อแก้ไขสไตล์ชื่อเรื่องต้นแบบ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17EFDE0-5A54-402A-B0C3-6BC0BB739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noProof="0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noProof="0" smtClean="0"/>
              <a:t>ระดับที่สอง</a:t>
            </a:r>
          </a:p>
          <a:p>
            <a:pPr lvl="2"/>
            <a:r>
              <a:rPr lang="th-TH" noProof="0" smtClean="0"/>
              <a:t>ระดับที่สาม</a:t>
            </a:r>
          </a:p>
          <a:p>
            <a:pPr lvl="3"/>
            <a:r>
              <a:rPr lang="th-TH" noProof="0" smtClean="0"/>
              <a:t>ระดับที่สี่</a:t>
            </a:r>
          </a:p>
          <a:p>
            <a:pPr lvl="4"/>
            <a:r>
              <a:rPr lang="th-TH" noProof="0" smtClean="0"/>
              <a:t>ระดับที่ห้า</a:t>
            </a:r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A2825AD-4585-4E37-A076-3D0070C93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561F-7E45-400C-8758-912CDFE9410A}" type="datetime1">
              <a:rPr lang="en-US" noProof="0" smtClean="0"/>
              <a:t>5/24/2022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12064AD-EDC3-4B13-8CD6-49EB60099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890FD1E-16F6-49B1-A938-8CE601ED7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25465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9FA988-92AD-48D7-890A-AA0540961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noProof="0" smtClean="0"/>
              <a:t>คลิกเพื่อแก้ไขสไตล์ชื่อเรื่องต้นแบบ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AA999FA-A189-41DB-9CFC-D1356C534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noProof="0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24D83DC-20E7-4B71-9794-36FC33B1B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4BC7-4CDB-41D7-81AF-9CE8473FF4B8}" type="datetime1">
              <a:rPr lang="en-US" noProof="0" smtClean="0"/>
              <a:t>5/24/2022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4E7D103-1290-4592-B37C-19C9C9DBE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5955B1B-4A5C-42C7-99A5-B8217736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33201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E60EB58-EF7E-435A-8B07-B5BCF3AF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F76098-6FA1-470A-BEF4-E4B0AC75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noProof="0" smtClean="0"/>
              <a:t>คลิกเพื่อแก้ไขสไตล์ชื่อเรื่องต้นแบบ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B647ABC-6745-43B6-8A64-6E191BD65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 noProof="0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noProof="0" smtClean="0"/>
              <a:t>ระดับที่สอง</a:t>
            </a:r>
          </a:p>
          <a:p>
            <a:pPr lvl="2"/>
            <a:r>
              <a:rPr lang="th-TH" noProof="0" smtClean="0"/>
              <a:t>ระดับที่สาม</a:t>
            </a:r>
          </a:p>
          <a:p>
            <a:pPr lvl="3"/>
            <a:r>
              <a:rPr lang="th-TH" noProof="0" smtClean="0"/>
              <a:t>ระดับที่สี่</a:t>
            </a:r>
          </a:p>
          <a:p>
            <a:pPr lvl="4"/>
            <a:r>
              <a:rPr lang="th-TH" noProof="0" smtClean="0"/>
              <a:t>ระดับที่ห้า</a:t>
            </a:r>
            <a:endParaRPr lang="en-US" noProof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4387105-2538-4216-9A7E-445FA092F9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 noProof="0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noProof="0" smtClean="0"/>
              <a:t>ระดับที่สอง</a:t>
            </a:r>
          </a:p>
          <a:p>
            <a:pPr lvl="2"/>
            <a:r>
              <a:rPr lang="th-TH" noProof="0" smtClean="0"/>
              <a:t>ระดับที่สาม</a:t>
            </a:r>
          </a:p>
          <a:p>
            <a:pPr lvl="3"/>
            <a:r>
              <a:rPr lang="th-TH" noProof="0" smtClean="0"/>
              <a:t>ระดับที่สี่</a:t>
            </a:r>
          </a:p>
          <a:p>
            <a:pPr lvl="4"/>
            <a:r>
              <a:rPr lang="th-TH" noProof="0" smtClean="0"/>
              <a:t>ระดับที่ห้า</a:t>
            </a:r>
            <a:endParaRPr lang="en-US" noProof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7F57DE0-C032-4FCC-9006-09C2C328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D216-73DE-4B96-8E1B-BB64D86142BB}" type="datetime1">
              <a:rPr lang="en-US" noProof="0" smtClean="0"/>
              <a:t>5/24/2022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0C776CB-2819-4488-9012-A6EA2207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25036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F43C73-1D0F-45F9-A7E4-E9D24EAFD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 noProof="0" smtClean="0"/>
              <a:t>คลิกเพื่อแก้ไขสไตล์ชื่อเรื่องต้นแบบ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3B88E76-F6AB-4621-A9A6-20A81C5A3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noProof="0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A313FB9-6D6C-4F61-9E7A-76E686D06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 noProof="0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noProof="0" smtClean="0"/>
              <a:t>ระดับที่สอง</a:t>
            </a:r>
          </a:p>
          <a:p>
            <a:pPr lvl="2"/>
            <a:r>
              <a:rPr lang="th-TH" noProof="0" smtClean="0"/>
              <a:t>ระดับที่สาม</a:t>
            </a:r>
          </a:p>
          <a:p>
            <a:pPr lvl="3"/>
            <a:r>
              <a:rPr lang="th-TH" noProof="0" smtClean="0"/>
              <a:t>ระดับที่สี่</a:t>
            </a:r>
          </a:p>
          <a:p>
            <a:pPr lvl="4"/>
            <a:r>
              <a:rPr lang="th-TH" noProof="0" smtClean="0"/>
              <a:t>ระดับที่ห้า</a:t>
            </a:r>
            <a:endParaRPr lang="en-US" noProof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A93A737-E48B-4909-BE04-F55B581032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noProof="0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8F9958C-DB5F-444E-ACE8-73F5E0CA6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 noProof="0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noProof="0" smtClean="0"/>
              <a:t>ระดับที่สอง</a:t>
            </a:r>
          </a:p>
          <a:p>
            <a:pPr lvl="2"/>
            <a:r>
              <a:rPr lang="th-TH" noProof="0" smtClean="0"/>
              <a:t>ระดับที่สาม</a:t>
            </a:r>
          </a:p>
          <a:p>
            <a:pPr lvl="3"/>
            <a:r>
              <a:rPr lang="th-TH" noProof="0" smtClean="0"/>
              <a:t>ระดับที่สี่</a:t>
            </a:r>
          </a:p>
          <a:p>
            <a:pPr lvl="4"/>
            <a:r>
              <a:rPr lang="th-TH" noProof="0" smtClean="0"/>
              <a:t>ระดับที่ห้า</a:t>
            </a:r>
            <a:endParaRPr lang="en-US" noProof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1D097D1-3052-4C1F-B573-CA25FFF6C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CD8C-7FEF-4E71-8EB9-D3BA6E2E3E9E}" type="datetime1">
              <a:rPr lang="en-US" noProof="0" smtClean="0"/>
              <a:t>5/24/2022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2607AC3-2220-4DDA-A22A-C404538FE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6FD8DEB3-F122-4B42-9E12-F61189B87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32769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789EF5-3FD9-4423-A9E8-B67B4E902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noProof="0" smtClean="0"/>
              <a:t>คลิกเพื่อแก้ไขสไตล์ชื่อเรื่องต้นแบบ</a:t>
            </a:r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30D7191-31B4-440E-A4E9-F412FA558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4379E-9B58-41EA-B928-5B1C8436A60E}" type="datetime1">
              <a:rPr lang="en-US" noProof="0" smtClean="0"/>
              <a:t>5/24/2022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EC85CB6-0880-4BF0-8E98-291E70C71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E4A5E74-F26F-4C7A-BED1-6EE66C0B3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9190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655C546-684A-45B9-8890-66DC55DF7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0A371-51FE-4D99-BD87-6A650FCE519D}" type="datetime1">
              <a:rPr lang="en-US" noProof="0" smtClean="0"/>
              <a:t>5/24/2022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543EBDF-D696-42F7-B962-56F5FEE12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789D77E-1675-4F9D-9113-B274CB0E8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4602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8E9C90-06AB-49B5-9970-F5791DE93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noProof="0" smtClean="0"/>
              <a:t>คลิกเพื่อแก้ไขสไตล์ชื่อเรื่องต้นแบบ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FFB0071-932D-4CA0-92FB-A6E75AC85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noProof="0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noProof="0" smtClean="0"/>
              <a:t>ระดับที่สอง</a:t>
            </a:r>
          </a:p>
          <a:p>
            <a:pPr lvl="2"/>
            <a:r>
              <a:rPr lang="th-TH" noProof="0" smtClean="0"/>
              <a:t>ระดับที่สาม</a:t>
            </a:r>
          </a:p>
          <a:p>
            <a:pPr lvl="3"/>
            <a:r>
              <a:rPr lang="th-TH" noProof="0" smtClean="0"/>
              <a:t>ระดับที่สี่</a:t>
            </a:r>
          </a:p>
          <a:p>
            <a:pPr lvl="4"/>
            <a:r>
              <a:rPr lang="th-TH" noProof="0" smtClean="0"/>
              <a:t>ระดับที่ห้า</a:t>
            </a:r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1C8D9F5-8B70-4BDD-9CB5-BBF87CF55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noProof="0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989DE91-7A80-4682-9D32-2CD41DEFB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F8CFF-A1C0-4B6C-AA8D-BE72CB14468D}" type="datetime1">
              <a:rPr lang="en-US" noProof="0" smtClean="0"/>
              <a:t>5/24/2022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B9E2482-2E7D-4868-95A7-4A55B40FE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F4E84CF-C3E5-4475-84C7-21CBAC064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62625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90E0AA-5363-4861-AB6B-0E4D34D7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noProof="0" smtClean="0"/>
              <a:t>คลิกเพื่อแก้ไขสไตล์ชื่อเรื่องต้นแบบ</a:t>
            </a:r>
            <a:endParaRPr lang="en-US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D44B7CE-2038-4CCA-AA8A-D03DE5FD95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noProof="0" smtClean="0"/>
              <a:t>คลิกไอคอนเพื่อเพิ่มรูปภาพ</a:t>
            </a:r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A79774D-36EB-4201-B1AC-922DD2E06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noProof="0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AD1E234-1CB2-41A0-B40D-7E7F160CB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34D-0427-413D-A0D0-098959D06FEF}" type="datetime1">
              <a:rPr lang="en-US" noProof="0" smtClean="0"/>
              <a:t>5/24/2022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9FD472E-6334-4051-B4D9-6361A819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92384B9-6290-4070-B7D1-A105B27F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6744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9CEC732-0DE2-456B-92A1-84321C9BD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noProof="0" smtClean="0"/>
              <a:t>คลิกเพื่อแก้ไขสไตล์ชื่อเรื่องต้นแบบ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A816A5B-B156-4DC3-B18E-14F3E59A6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noProof="0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noProof="0" smtClean="0"/>
              <a:t>ระดับที่สอง</a:t>
            </a:r>
          </a:p>
          <a:p>
            <a:pPr lvl="2"/>
            <a:r>
              <a:rPr lang="th-TH" noProof="0" smtClean="0"/>
              <a:t>ระดับที่สาม</a:t>
            </a:r>
          </a:p>
          <a:p>
            <a:pPr lvl="3"/>
            <a:r>
              <a:rPr lang="th-TH" noProof="0" smtClean="0"/>
              <a:t>ระดับที่สี่</a:t>
            </a:r>
          </a:p>
          <a:p>
            <a:pPr lvl="4"/>
            <a:r>
              <a:rPr lang="th-TH" noProof="0" smtClean="0"/>
              <a:t>ระดับที่ห้า</a:t>
            </a:r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DB0252E-67CD-4B33-849F-7B1449CF27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1749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591E0-5367-4F2F-9C30-2087D79A846D}" type="datetime1">
              <a:rPr lang="en-US" noProof="0" smtClean="0"/>
              <a:t>5/24/2022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C620AD2-E3F8-48CB-8B72-B0945DF534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7490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5A5F3BCF-F6FD-4DFF-B0B4-9892C9389344}"/>
              </a:ext>
            </a:extLst>
          </p:cNvPr>
          <p:cNvSpPr/>
          <p:nvPr userDrawn="1"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15DEFFD-817B-43EC-86F0-34DEA2BA5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8844" y="6174902"/>
            <a:ext cx="3571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chemeClr val="tx2">
                    <a:alpha val="70000"/>
                  </a:schemeClr>
                </a:solidFill>
              </a:defRPr>
            </a:lvl1pPr>
          </a:lstStyle>
          <a:p>
            <a:fld id="{82EE24B5-652C-4DB5-B7C3-B5BBEC1280B1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6410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6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5.jp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6.png"/><Relationship Id="rId9" Type="http://schemas.microsoft.com/office/2007/relationships/diagramDrawing" Target="../diagrams/drawin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16.svg"/><Relationship Id="rId10" Type="http://schemas.openxmlformats.org/officeDocument/2006/relationships/image" Target="../media/image2.png"/><Relationship Id="rId4" Type="http://schemas.openxmlformats.org/officeDocument/2006/relationships/image" Target="../media/image9.png"/><Relationship Id="rId9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5.jp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6.png"/><Relationship Id="rId9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3" descr="People with documents">
            <a:extLst>
              <a:ext uri="{FF2B5EF4-FFF2-40B4-BE49-F238E27FC236}">
                <a16:creationId xmlns="" xmlns:a16="http://schemas.microsoft.com/office/drawing/2014/main" id="{0CA2E80D-F3EC-4A5F-8E65-56FEA206EE0F}"/>
              </a:ext>
            </a:extLst>
          </p:cNvPr>
          <p:cNvSpPr/>
          <p:nvPr/>
        </p:nvSpPr>
        <p:spPr bwMode="ltGray">
          <a:xfrm>
            <a:off x="6699491" y="0"/>
            <a:ext cx="5476382" cy="2730876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  <a:alpha val="69999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4110" y="267283"/>
            <a:ext cx="6301508" cy="31507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object 3" descr="People with documents">
            <a:extLst>
              <a:ext uri="{FF2B5EF4-FFF2-40B4-BE49-F238E27FC236}">
                <a16:creationId xmlns="" xmlns:a16="http://schemas.microsoft.com/office/drawing/2014/main" id="{0CA2E80D-F3EC-4A5F-8E65-56FEA206EE0F}"/>
              </a:ext>
            </a:extLst>
          </p:cNvPr>
          <p:cNvSpPr/>
          <p:nvPr/>
        </p:nvSpPr>
        <p:spPr bwMode="ltGray">
          <a:xfrm>
            <a:off x="3957778" y="2555993"/>
            <a:ext cx="7633002" cy="414704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69999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B6C91D-4B22-49F1-9A0B-ABEB9E1F5A26}"/>
              </a:ext>
            </a:extLst>
          </p:cNvPr>
          <p:cNvSpPr>
            <a:spLocks noGrp="1"/>
          </p:cNvSpPr>
          <p:nvPr>
            <p:ph type="ctrTitle"/>
          </p:nvPr>
        </p:nvSpPr>
        <p:spPr bwMode="ltGray">
          <a:xfrm>
            <a:off x="7932608" y="1502324"/>
            <a:ext cx="3949343" cy="966173"/>
          </a:xfrm>
        </p:spPr>
        <p:txBody>
          <a:bodyPr>
            <a:noAutofit/>
          </a:bodyPr>
          <a:lstStyle/>
          <a:p>
            <a:pPr algn="r">
              <a:lnSpc>
                <a:spcPct val="125000"/>
              </a:lnSpc>
            </a:pPr>
            <a:r>
              <a:rPr lang="th-TH" sz="2000" dirty="0" smtClean="0">
                <a:solidFill>
                  <a:schemeClr val="accent6">
                    <a:lumMod val="75000"/>
                  </a:schemeClr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การจัดการองค์ความรู้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/>
            </a:r>
            <a:b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</a:br>
            <a:r>
              <a:rPr lang="th-TH" sz="2000" dirty="0" smtClean="0">
                <a:solidFill>
                  <a:schemeClr val="accent6">
                    <a:lumMod val="75000"/>
                  </a:schemeClr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สำนักแผนและประกันคุณภาพ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Ekkamai Standard" panose="02000506000000020003" pitchFamily="2" charset="0"/>
              <a:cs typeface="Ekkamai Standard" panose="02000506000000020003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F8CF06A-B594-4BA2-8B1E-D649096D742F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Gray">
          <a:xfrm>
            <a:off x="3795837" y="3172290"/>
            <a:ext cx="7956884" cy="2959932"/>
          </a:xfrm>
          <a:solidFill>
            <a:schemeClr val="accent2">
              <a:alpha val="90000"/>
            </a:schemeClr>
          </a:solidFill>
        </p:spPr>
        <p:txBody>
          <a:bodyPr anchor="ctr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th-TH" sz="3600" dirty="0">
                <a:latin typeface="Ekkamai Standard" panose="02000506000000020003" pitchFamily="2" charset="0"/>
                <a:cs typeface="Ekkamai Standard" panose="02000506000000020003" pitchFamily="2" charset="0"/>
              </a:rPr>
              <a:t>ระบบสารสนเทศเพื่อการสนับสนุนงานประกันคุณภาพการศึกษา โดยการประยุกต์ใช้งาน "</a:t>
            </a:r>
            <a:r>
              <a:rPr lang="en-US" sz="3600" dirty="0">
                <a:latin typeface="Ekkamai Standard" panose="02000506000000020003" pitchFamily="2" charset="0"/>
                <a:cs typeface="Ekkamai Standard" panose="02000506000000020003" pitchFamily="2" charset="0"/>
              </a:rPr>
              <a:t>Google Sheet"</a:t>
            </a:r>
            <a:endParaRPr lang="en-US" sz="3600" b="1" i="1" spc="65" dirty="0">
              <a:solidFill>
                <a:schemeClr val="accent1"/>
              </a:solidFill>
              <a:latin typeface="Ekkamai Standard" panose="02000506000000020003" pitchFamily="2" charset="0"/>
              <a:cs typeface="Ekkamai Standard" panose="02000506000000020003" pitchFamily="2" charset="0"/>
            </a:endParaRPr>
          </a:p>
        </p:txBody>
      </p:sp>
      <p:sp>
        <p:nvSpPr>
          <p:cNvPr id="6" name="object 7" descr="Beige rectangle">
            <a:extLst>
              <a:ext uri="{FF2B5EF4-FFF2-40B4-BE49-F238E27FC236}">
                <a16:creationId xmlns="" xmlns:a16="http://schemas.microsoft.com/office/drawing/2014/main" id="{B36975AA-C62E-46BE-9382-E2CF56FDF817}"/>
              </a:ext>
            </a:extLst>
          </p:cNvPr>
          <p:cNvSpPr/>
          <p:nvPr/>
        </p:nvSpPr>
        <p:spPr bwMode="white">
          <a:xfrm>
            <a:off x="7648721" y="5839327"/>
            <a:ext cx="4104000" cy="0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64" y="326829"/>
            <a:ext cx="1117699" cy="125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55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20" descr="Two person handshake">
            <a:extLst>
              <a:ext uri="{FF2B5EF4-FFF2-40B4-BE49-F238E27FC236}">
                <a16:creationId xmlns="" xmlns:a16="http://schemas.microsoft.com/office/drawing/2014/main" id="{42EF1974-141C-494C-A63E-216742273C6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2" name="object 3" descr="Blue rectangle">
            <a:extLst>
              <a:ext uri="{FF2B5EF4-FFF2-40B4-BE49-F238E27FC236}">
                <a16:creationId xmlns="" xmlns:a16="http://schemas.microsoft.com/office/drawing/2014/main" id="{2D225086-68BE-4168-8F17-9443ADD89675}"/>
              </a:ext>
            </a:extLst>
          </p:cNvPr>
          <p:cNvSpPr/>
          <p:nvPr/>
        </p:nvSpPr>
        <p:spPr>
          <a:xfrm>
            <a:off x="2400" y="0"/>
            <a:ext cx="121896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69999"/>
            </a:schemeClr>
          </a:solidFill>
        </p:spPr>
        <p:txBody>
          <a:bodyPr wrap="square" lIns="0" tIns="0" rIns="0" bIns="0" rtlCol="0"/>
          <a:lstStyle/>
          <a:p>
            <a:endParaRPr lang="th-TH" dirty="0"/>
          </a:p>
        </p:txBody>
      </p:sp>
      <p:sp>
        <p:nvSpPr>
          <p:cNvPr id="23" name="Oval 22" descr="Beige oval">
            <a:extLst>
              <a:ext uri="{FF2B5EF4-FFF2-40B4-BE49-F238E27FC236}">
                <a16:creationId xmlns="" xmlns:a16="http://schemas.microsoft.com/office/drawing/2014/main" id="{433945EE-A7C1-410E-BF29-F5CEA2F4F576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3790A3AE-E658-426D-96CD-CB0614B74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6BDEDF39-62EC-40AF-98F4-06A79F1F80F1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286583" y="-66579"/>
            <a:ext cx="4892962" cy="2140608"/>
          </a:xfrm>
        </p:spPr>
        <p:txBody>
          <a:bodyPr>
            <a:normAutofit/>
          </a:bodyPr>
          <a:lstStyle/>
          <a:p>
            <a:r>
              <a:rPr lang="th-TH" sz="4000" dirty="0">
                <a:latin typeface="Ekkamai Standard" panose="02000506000000020003" pitchFamily="2" charset="0"/>
                <a:cs typeface="Ekkamai Standard" panose="02000506000000020003" pitchFamily="2" charset="0"/>
              </a:rPr>
              <a:t>ขั้นตอนการ</a:t>
            </a:r>
            <a:r>
              <a:rPr lang="th-TH" sz="4000" dirty="0" smtClean="0">
                <a:latin typeface="Ekkamai Standard" panose="02000506000000020003" pitchFamily="2" charset="0"/>
                <a:cs typeface="Ekkamai Standard" panose="02000506000000020003" pitchFamily="2" charset="0"/>
              </a:rPr>
              <a:t>ดำเนินงาน </a:t>
            </a:r>
            <a:r>
              <a:rPr lang="en-US" sz="4000" dirty="0" smtClean="0">
                <a:latin typeface="Ekkamai Standard" panose="02000506000000020003" pitchFamily="2" charset="0"/>
                <a:cs typeface="Ekkamai Standard" panose="02000506000000020003" pitchFamily="2" charset="0"/>
              </a:rPr>
              <a:t>:</a:t>
            </a:r>
            <a:r>
              <a:rPr lang="th-TH" sz="4000" dirty="0" smtClean="0">
                <a:latin typeface="Ekkamai Standard" panose="02000506000000020003" pitchFamily="2" charset="0"/>
                <a:cs typeface="Ekkamai Standard" panose="02000506000000020003" pitchFamily="2" charset="0"/>
              </a:rPr>
              <a:t> </a:t>
            </a:r>
            <a:r>
              <a:rPr lang="en-US" sz="4000" dirty="0">
                <a:latin typeface="Ekkamai Standard" panose="02000506000000020003" pitchFamily="2" charset="0"/>
                <a:cs typeface="Ekkamai Standard" panose="02000506000000020003" pitchFamily="2" charset="0"/>
              </a:rPr>
              <a:t>Operation procedure</a:t>
            </a:r>
          </a:p>
        </p:txBody>
      </p:sp>
      <p:pic>
        <p:nvPicPr>
          <p:cNvPr id="36" name="Picture Placeholder 35" descr="Check icon">
            <a:extLst>
              <a:ext uri="{FF2B5EF4-FFF2-40B4-BE49-F238E27FC236}">
                <a16:creationId xmlns="" xmlns:a16="http://schemas.microsoft.com/office/drawing/2014/main" id="{1A9D8BC9-CF04-4A6C-89E6-E6A18D7419F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470637" y="1993887"/>
            <a:ext cx="576000" cy="576000"/>
          </a:xfrm>
        </p:spPr>
      </p:pic>
      <p:sp>
        <p:nvSpPr>
          <p:cNvPr id="24" name="object 5" descr="Beige rectangle">
            <a:extLst>
              <a:ext uri="{FF2B5EF4-FFF2-40B4-BE49-F238E27FC236}">
                <a16:creationId xmlns="" xmlns:a16="http://schemas.microsoft.com/office/drawing/2014/main" id="{73ED10AC-D04B-401B-A6A1-6069912D1664}"/>
              </a:ext>
            </a:extLst>
          </p:cNvPr>
          <p:cNvSpPr/>
          <p:nvPr/>
        </p:nvSpPr>
        <p:spPr bwMode="ltGray">
          <a:xfrm>
            <a:off x="374242" y="1760954"/>
            <a:ext cx="4475867" cy="47174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30" name="Title 5">
            <a:extLst>
              <a:ext uri="{FF2B5EF4-FFF2-40B4-BE49-F238E27FC236}">
                <a16:creationId xmlns="" xmlns:a16="http://schemas.microsoft.com/office/drawing/2014/main" id="{6BDEDF39-62EC-40AF-98F4-06A79F1F80F1}"/>
              </a:ext>
            </a:extLst>
          </p:cNvPr>
          <p:cNvSpPr txBox="1">
            <a:spLocks/>
          </p:cNvSpPr>
          <p:nvPr/>
        </p:nvSpPr>
        <p:spPr bwMode="ltGray">
          <a:xfrm>
            <a:off x="1046637" y="2733541"/>
            <a:ext cx="10515600" cy="807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/>
          </a:p>
        </p:txBody>
      </p:sp>
      <p:sp>
        <p:nvSpPr>
          <p:cNvPr id="12" name="Title 5">
            <a:extLst>
              <a:ext uri="{FF2B5EF4-FFF2-40B4-BE49-F238E27FC236}">
                <a16:creationId xmlns="" xmlns:a16="http://schemas.microsoft.com/office/drawing/2014/main" id="{6BDEDF39-62EC-40AF-98F4-06A79F1F80F1}"/>
              </a:ext>
            </a:extLst>
          </p:cNvPr>
          <p:cNvSpPr txBox="1">
            <a:spLocks/>
          </p:cNvSpPr>
          <p:nvPr/>
        </p:nvSpPr>
        <p:spPr bwMode="ltGray">
          <a:xfrm>
            <a:off x="923347" y="1775507"/>
            <a:ext cx="3377655" cy="1012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th-TH" sz="2800" dirty="0">
                <a:latin typeface="Ekkamai Standard" panose="02000506000000020003" pitchFamily="2" charset="0"/>
                <a:cs typeface="Ekkamai Standard" panose="02000506000000020003" pitchFamily="2" charset="0"/>
              </a:rPr>
              <a:t>การเรียนรู้ (</a:t>
            </a:r>
            <a:r>
              <a:rPr lang="en-US" sz="2800" dirty="0">
                <a:latin typeface="Ekkamai Standard" panose="02000506000000020003" pitchFamily="2" charset="0"/>
                <a:cs typeface="Ekkamai Standard" panose="02000506000000020003" pitchFamily="2" charset="0"/>
              </a:rPr>
              <a:t>Learning) </a:t>
            </a:r>
            <a:endParaRPr lang="en-US" dirty="0">
              <a:latin typeface="Ekkamai Standard" panose="02000506000000020003" pitchFamily="2" charset="0"/>
              <a:cs typeface="Ekkamai Standard" panose="02000506000000020003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55499248"/>
              </p:ext>
            </p:extLst>
          </p:nvPr>
        </p:nvGraphicFramePr>
        <p:xfrm>
          <a:off x="1512473" y="602219"/>
          <a:ext cx="10173053" cy="5937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00467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20" descr="Two person handshake">
            <a:extLst>
              <a:ext uri="{FF2B5EF4-FFF2-40B4-BE49-F238E27FC236}">
                <a16:creationId xmlns="" xmlns:a16="http://schemas.microsoft.com/office/drawing/2014/main" id="{42EF1974-141C-494C-A63E-216742273C6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2" name="object 3" descr="Blue rectangle">
            <a:extLst>
              <a:ext uri="{FF2B5EF4-FFF2-40B4-BE49-F238E27FC236}">
                <a16:creationId xmlns="" xmlns:a16="http://schemas.microsoft.com/office/drawing/2014/main" id="{2D225086-68BE-4168-8F17-9443ADD89675}"/>
              </a:ext>
            </a:extLst>
          </p:cNvPr>
          <p:cNvSpPr/>
          <p:nvPr/>
        </p:nvSpPr>
        <p:spPr>
          <a:xfrm>
            <a:off x="2400" y="0"/>
            <a:ext cx="121896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69999"/>
            </a:schemeClr>
          </a:solidFill>
        </p:spPr>
        <p:txBody>
          <a:bodyPr wrap="square" lIns="0" tIns="0" rIns="0" bIns="0" rtlCol="0"/>
          <a:lstStyle/>
          <a:p>
            <a:endParaRPr lang="th-TH" dirty="0"/>
          </a:p>
        </p:txBody>
      </p:sp>
      <p:sp>
        <p:nvSpPr>
          <p:cNvPr id="23" name="Oval 22" descr="Beige oval">
            <a:extLst>
              <a:ext uri="{FF2B5EF4-FFF2-40B4-BE49-F238E27FC236}">
                <a16:creationId xmlns="" xmlns:a16="http://schemas.microsoft.com/office/drawing/2014/main" id="{433945EE-A7C1-410E-BF29-F5CEA2F4F576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3790A3AE-E658-426D-96CD-CB0614B74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6BDEDF39-62EC-40AF-98F4-06A79F1F80F1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222304" y="137225"/>
            <a:ext cx="6082133" cy="1045147"/>
          </a:xfrm>
        </p:spPr>
        <p:txBody>
          <a:bodyPr>
            <a:normAutofit/>
          </a:bodyPr>
          <a:lstStyle/>
          <a:p>
            <a:r>
              <a:rPr lang="th-TH" sz="4000" dirty="0">
                <a:latin typeface="Ekkamai Standard" panose="02000506000000020003" pitchFamily="2" charset="0"/>
                <a:cs typeface="Ekkamai Standard" panose="02000506000000020003" pitchFamily="2" charset="0"/>
              </a:rPr>
              <a:t>ผลสำเร็จของการ</a:t>
            </a:r>
            <a:r>
              <a:rPr lang="th-TH" sz="4000" dirty="0" smtClean="0">
                <a:latin typeface="Ekkamai Standard" panose="02000506000000020003" pitchFamily="2" charset="0"/>
                <a:cs typeface="Ekkamai Standard" panose="02000506000000020003" pitchFamily="2" charset="0"/>
              </a:rPr>
              <a:t>ดำเนินงาน 1/3</a:t>
            </a:r>
            <a:endParaRPr lang="en-US" sz="4000" dirty="0">
              <a:latin typeface="Ekkamai Standard" panose="02000506000000020003" pitchFamily="2" charset="0"/>
              <a:cs typeface="Ekkamai Standard" panose="02000506000000020003" pitchFamily="2" charset="0"/>
            </a:endParaRPr>
          </a:p>
        </p:txBody>
      </p:sp>
      <p:sp>
        <p:nvSpPr>
          <p:cNvPr id="24" name="object 5" descr="Beige rectangle">
            <a:extLst>
              <a:ext uri="{FF2B5EF4-FFF2-40B4-BE49-F238E27FC236}">
                <a16:creationId xmlns="" xmlns:a16="http://schemas.microsoft.com/office/drawing/2014/main" id="{73ED10AC-D04B-401B-A6A1-6069912D1664}"/>
              </a:ext>
            </a:extLst>
          </p:cNvPr>
          <p:cNvSpPr/>
          <p:nvPr/>
        </p:nvSpPr>
        <p:spPr bwMode="ltGray">
          <a:xfrm>
            <a:off x="342157" y="1014797"/>
            <a:ext cx="5465085" cy="45719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30" name="Title 5">
            <a:extLst>
              <a:ext uri="{FF2B5EF4-FFF2-40B4-BE49-F238E27FC236}">
                <a16:creationId xmlns="" xmlns:a16="http://schemas.microsoft.com/office/drawing/2014/main" id="{6BDEDF39-62EC-40AF-98F4-06A79F1F80F1}"/>
              </a:ext>
            </a:extLst>
          </p:cNvPr>
          <p:cNvSpPr txBox="1">
            <a:spLocks/>
          </p:cNvSpPr>
          <p:nvPr/>
        </p:nvSpPr>
        <p:spPr bwMode="ltGray">
          <a:xfrm>
            <a:off x="1046637" y="2733541"/>
            <a:ext cx="10515600" cy="807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/>
          </a:p>
        </p:txBody>
      </p:sp>
      <p:sp>
        <p:nvSpPr>
          <p:cNvPr id="15" name="Rounded Rectangle 14"/>
          <p:cNvSpPr/>
          <p:nvPr/>
        </p:nvSpPr>
        <p:spPr>
          <a:xfrm>
            <a:off x="629763" y="2245486"/>
            <a:ext cx="5177479" cy="39294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rgbClr val="002060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เพื่อ</a:t>
            </a:r>
            <a:r>
              <a:rPr lang="th-TH" sz="2400" b="1" dirty="0">
                <a:solidFill>
                  <a:srgbClr val="002060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มีระบบสารสนเทศในการสนับสนุนการปฏิบัติงานตามพันธกิจของหน่วยงาน โดยครอบคลุมภารกิจของหน่วยงานและการบริหาร</a:t>
            </a:r>
            <a:r>
              <a:rPr lang="th-TH" sz="2400" b="1" dirty="0" smtClean="0">
                <a:solidFill>
                  <a:srgbClr val="002060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จัดการ</a:t>
            </a:r>
            <a:endParaRPr lang="th-TH" sz="2400" b="1" dirty="0">
              <a:solidFill>
                <a:srgbClr val="002060"/>
              </a:solidFill>
              <a:latin typeface="Ekkamai Standard" panose="02000506000000020003" pitchFamily="2" charset="0"/>
              <a:cs typeface="Ekkamai Standard" panose="02000506000000020003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969005" y="2271751"/>
            <a:ext cx="5005137" cy="3929416"/>
          </a:xfrm>
          <a:prstGeom prst="roundRect">
            <a:avLst/>
          </a:prstGeom>
          <a:solidFill>
            <a:srgbClr val="FFC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400" b="1" dirty="0" smtClean="0">
                <a:solidFill>
                  <a:srgbClr val="002060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มี</a:t>
            </a:r>
            <a:r>
              <a:rPr lang="th-TH" sz="2400" b="1" dirty="0">
                <a:solidFill>
                  <a:srgbClr val="002060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ระบบสารสนเทศของงานประกันคุณภาพการศึกษา โดยการประยุกต์ใช้งาน </a:t>
            </a:r>
            <a:r>
              <a:rPr lang="en-US" sz="2400" b="1" dirty="0">
                <a:solidFill>
                  <a:srgbClr val="002060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google classroom </a:t>
            </a:r>
            <a:r>
              <a:rPr lang="th-TH" sz="2400" b="1" dirty="0">
                <a:solidFill>
                  <a:srgbClr val="002060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ในชื่อห้อง “การประกันคุณภาพการศึกษา มหาวิทยาลัยวงษ์ชวลิตกุล</a:t>
            </a:r>
          </a:p>
        </p:txBody>
      </p:sp>
      <p:sp>
        <p:nvSpPr>
          <p:cNvPr id="9" name="Right Arrow 8"/>
          <p:cNvSpPr/>
          <p:nvPr/>
        </p:nvSpPr>
        <p:spPr>
          <a:xfrm>
            <a:off x="5981126" y="3631499"/>
            <a:ext cx="770021" cy="77737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Rounded Rectangle 19"/>
          <p:cNvSpPr/>
          <p:nvPr/>
        </p:nvSpPr>
        <p:spPr>
          <a:xfrm>
            <a:off x="1443899" y="1548571"/>
            <a:ext cx="3549205" cy="457511"/>
          </a:xfrm>
          <a:prstGeom prst="roundRect">
            <a:avLst/>
          </a:prstGeom>
          <a:solidFill>
            <a:srgbClr val="F6420A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solidFill>
                  <a:schemeClr val="bg1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เป้าหมาย</a:t>
            </a:r>
            <a:endParaRPr lang="th-TH" sz="2800" b="1" dirty="0">
              <a:solidFill>
                <a:schemeClr val="bg1"/>
              </a:solidFill>
              <a:latin typeface="Ekkamai Standard" panose="02000506000000020003" pitchFamily="2" charset="0"/>
              <a:cs typeface="Ekkamai Standard" panose="02000506000000020003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515835" y="1548572"/>
            <a:ext cx="3549205" cy="490982"/>
          </a:xfrm>
          <a:prstGeom prst="roundRect">
            <a:avLst/>
          </a:prstGeom>
          <a:solidFill>
            <a:srgbClr val="F6420A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solidFill>
                  <a:schemeClr val="bg1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ผลการจัดองค์ความรู้</a:t>
            </a:r>
            <a:endParaRPr lang="th-TH" sz="2800" b="1" dirty="0">
              <a:solidFill>
                <a:schemeClr val="bg1"/>
              </a:solidFill>
              <a:latin typeface="Ekkamai Standard" panose="02000506000000020003" pitchFamily="2" charset="0"/>
              <a:cs typeface="Ekkamai Standard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8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20" descr="Two person handshake">
            <a:extLst>
              <a:ext uri="{FF2B5EF4-FFF2-40B4-BE49-F238E27FC236}">
                <a16:creationId xmlns="" xmlns:a16="http://schemas.microsoft.com/office/drawing/2014/main" id="{42EF1974-141C-494C-A63E-216742273C6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2" name="object 3" descr="Blue rectangle">
            <a:extLst>
              <a:ext uri="{FF2B5EF4-FFF2-40B4-BE49-F238E27FC236}">
                <a16:creationId xmlns="" xmlns:a16="http://schemas.microsoft.com/office/drawing/2014/main" id="{2D225086-68BE-4168-8F17-9443ADD89675}"/>
              </a:ext>
            </a:extLst>
          </p:cNvPr>
          <p:cNvSpPr/>
          <p:nvPr/>
        </p:nvSpPr>
        <p:spPr>
          <a:xfrm>
            <a:off x="2400" y="0"/>
            <a:ext cx="121896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69999"/>
            </a:schemeClr>
          </a:solidFill>
        </p:spPr>
        <p:txBody>
          <a:bodyPr wrap="square" lIns="0" tIns="0" rIns="0" bIns="0" rtlCol="0"/>
          <a:lstStyle/>
          <a:p>
            <a:endParaRPr lang="th-TH" dirty="0"/>
          </a:p>
        </p:txBody>
      </p:sp>
      <p:sp>
        <p:nvSpPr>
          <p:cNvPr id="23" name="Oval 22" descr="Beige oval">
            <a:extLst>
              <a:ext uri="{FF2B5EF4-FFF2-40B4-BE49-F238E27FC236}">
                <a16:creationId xmlns="" xmlns:a16="http://schemas.microsoft.com/office/drawing/2014/main" id="{433945EE-A7C1-410E-BF29-F5CEA2F4F576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3790A3AE-E658-426D-96CD-CB0614B74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6BDEDF39-62EC-40AF-98F4-06A79F1F80F1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222304" y="137225"/>
            <a:ext cx="6082133" cy="1045147"/>
          </a:xfrm>
        </p:spPr>
        <p:txBody>
          <a:bodyPr>
            <a:normAutofit/>
          </a:bodyPr>
          <a:lstStyle/>
          <a:p>
            <a:r>
              <a:rPr lang="th-TH" sz="4000" dirty="0">
                <a:latin typeface="Ekkamai Standard" panose="02000506000000020003" pitchFamily="2" charset="0"/>
                <a:cs typeface="Ekkamai Standard" panose="02000506000000020003" pitchFamily="2" charset="0"/>
              </a:rPr>
              <a:t>ผลสำเร็จของการ</a:t>
            </a:r>
            <a:r>
              <a:rPr lang="th-TH" sz="4000" dirty="0" smtClean="0">
                <a:latin typeface="Ekkamai Standard" panose="02000506000000020003" pitchFamily="2" charset="0"/>
                <a:cs typeface="Ekkamai Standard" panose="02000506000000020003" pitchFamily="2" charset="0"/>
              </a:rPr>
              <a:t>ดำเนินงาน 2/3</a:t>
            </a:r>
            <a:endParaRPr lang="en-US" sz="4000" dirty="0">
              <a:latin typeface="Ekkamai Standard" panose="02000506000000020003" pitchFamily="2" charset="0"/>
              <a:cs typeface="Ekkamai Standard" panose="02000506000000020003" pitchFamily="2" charset="0"/>
            </a:endParaRPr>
          </a:p>
        </p:txBody>
      </p:sp>
      <p:sp>
        <p:nvSpPr>
          <p:cNvPr id="24" name="object 5" descr="Beige rectangle">
            <a:extLst>
              <a:ext uri="{FF2B5EF4-FFF2-40B4-BE49-F238E27FC236}">
                <a16:creationId xmlns="" xmlns:a16="http://schemas.microsoft.com/office/drawing/2014/main" id="{73ED10AC-D04B-401B-A6A1-6069912D1664}"/>
              </a:ext>
            </a:extLst>
          </p:cNvPr>
          <p:cNvSpPr/>
          <p:nvPr/>
        </p:nvSpPr>
        <p:spPr bwMode="ltGray">
          <a:xfrm>
            <a:off x="342157" y="1014797"/>
            <a:ext cx="5465085" cy="45719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30" name="Title 5">
            <a:extLst>
              <a:ext uri="{FF2B5EF4-FFF2-40B4-BE49-F238E27FC236}">
                <a16:creationId xmlns="" xmlns:a16="http://schemas.microsoft.com/office/drawing/2014/main" id="{6BDEDF39-62EC-40AF-98F4-06A79F1F80F1}"/>
              </a:ext>
            </a:extLst>
          </p:cNvPr>
          <p:cNvSpPr txBox="1">
            <a:spLocks/>
          </p:cNvSpPr>
          <p:nvPr/>
        </p:nvSpPr>
        <p:spPr bwMode="ltGray">
          <a:xfrm>
            <a:off x="1046637" y="2733541"/>
            <a:ext cx="10515600" cy="807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/>
          </a:p>
        </p:txBody>
      </p:sp>
      <p:sp>
        <p:nvSpPr>
          <p:cNvPr id="15" name="Rounded Rectangle 14"/>
          <p:cNvSpPr/>
          <p:nvPr/>
        </p:nvSpPr>
        <p:spPr>
          <a:xfrm>
            <a:off x="629763" y="2245486"/>
            <a:ext cx="5177479" cy="39294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400" b="1" dirty="0">
                <a:solidFill>
                  <a:srgbClr val="002060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กลุ่มเป้าหมายเข้าใจระบบการ</a:t>
            </a:r>
            <a:r>
              <a:rPr lang="th-TH" sz="2400" b="1" dirty="0" smtClean="0">
                <a:solidFill>
                  <a:srgbClr val="002060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ทำงานและ</a:t>
            </a:r>
            <a:r>
              <a:rPr lang="th-TH" sz="2400" b="1" dirty="0">
                <a:solidFill>
                  <a:srgbClr val="002060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ได้รับความสะดวกในการให้ข้อมูล ลดขั้นตอนการทำงานให้รวดเร็วขึ้น อีกทั้งสะดวกในการติดตามและลดการใช้กระดาษให้น้อยลง ลดการสัมผัสเพื่อหลีกเลี่ยงโรคระบาด </a:t>
            </a:r>
            <a:r>
              <a:rPr lang="en-US" sz="2400" b="1" dirty="0">
                <a:solidFill>
                  <a:srgbClr val="002060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Covid-19</a:t>
            </a:r>
            <a:endParaRPr lang="th-TH" sz="2400" b="1" dirty="0">
              <a:solidFill>
                <a:srgbClr val="002060"/>
              </a:solidFill>
              <a:latin typeface="Ekkamai Standard" panose="02000506000000020003" pitchFamily="2" charset="0"/>
              <a:cs typeface="Ekkamai Standard" panose="02000506000000020003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844540" y="2298016"/>
            <a:ext cx="5005137" cy="3929416"/>
          </a:xfrm>
          <a:prstGeom prst="roundRect">
            <a:avLst/>
          </a:prstGeom>
          <a:solidFill>
            <a:srgbClr val="FFC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th-TH" sz="2400" b="1" dirty="0">
                <a:solidFill>
                  <a:srgbClr val="002060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แต่ละหน่วยงาน / คณะวิชา มากรอกและให้ข้อมูลโดยไม่ต้องมีการติดตาม หรือติดตามน้อยลง</a:t>
            </a:r>
          </a:p>
        </p:txBody>
      </p:sp>
      <p:sp>
        <p:nvSpPr>
          <p:cNvPr id="9" name="Right Arrow 8"/>
          <p:cNvSpPr/>
          <p:nvPr/>
        </p:nvSpPr>
        <p:spPr>
          <a:xfrm>
            <a:off x="5981126" y="3631499"/>
            <a:ext cx="770021" cy="77737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Rounded Rectangle 19"/>
          <p:cNvSpPr/>
          <p:nvPr/>
        </p:nvSpPr>
        <p:spPr>
          <a:xfrm>
            <a:off x="1443899" y="1548571"/>
            <a:ext cx="3549205" cy="457511"/>
          </a:xfrm>
          <a:prstGeom prst="roundRect">
            <a:avLst/>
          </a:prstGeom>
          <a:solidFill>
            <a:srgbClr val="F6420A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solidFill>
                  <a:schemeClr val="bg1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เป้าหมาย</a:t>
            </a:r>
            <a:endParaRPr lang="th-TH" sz="2800" b="1" dirty="0">
              <a:solidFill>
                <a:schemeClr val="bg1"/>
              </a:solidFill>
              <a:latin typeface="Ekkamai Standard" panose="02000506000000020003" pitchFamily="2" charset="0"/>
              <a:cs typeface="Ekkamai Standard" panose="02000506000000020003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515835" y="1548572"/>
            <a:ext cx="3549205" cy="490982"/>
          </a:xfrm>
          <a:prstGeom prst="roundRect">
            <a:avLst/>
          </a:prstGeom>
          <a:solidFill>
            <a:srgbClr val="F6420A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solidFill>
                  <a:schemeClr val="bg1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ผลการจัดองค์ความรู้</a:t>
            </a:r>
            <a:endParaRPr lang="th-TH" sz="2800" b="1" dirty="0">
              <a:solidFill>
                <a:schemeClr val="bg1"/>
              </a:solidFill>
              <a:latin typeface="Ekkamai Standard" panose="02000506000000020003" pitchFamily="2" charset="0"/>
              <a:cs typeface="Ekkamai Standard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49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20" descr="Two person handshake">
            <a:extLst>
              <a:ext uri="{FF2B5EF4-FFF2-40B4-BE49-F238E27FC236}">
                <a16:creationId xmlns="" xmlns:a16="http://schemas.microsoft.com/office/drawing/2014/main" id="{42EF1974-141C-494C-A63E-216742273C6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2" name="object 3" descr="Blue rectangle">
            <a:extLst>
              <a:ext uri="{FF2B5EF4-FFF2-40B4-BE49-F238E27FC236}">
                <a16:creationId xmlns="" xmlns:a16="http://schemas.microsoft.com/office/drawing/2014/main" id="{2D225086-68BE-4168-8F17-9443ADD89675}"/>
              </a:ext>
            </a:extLst>
          </p:cNvPr>
          <p:cNvSpPr/>
          <p:nvPr/>
        </p:nvSpPr>
        <p:spPr>
          <a:xfrm>
            <a:off x="2400" y="0"/>
            <a:ext cx="121896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69999"/>
            </a:schemeClr>
          </a:solidFill>
        </p:spPr>
        <p:txBody>
          <a:bodyPr wrap="square" lIns="0" tIns="0" rIns="0" bIns="0" rtlCol="0"/>
          <a:lstStyle/>
          <a:p>
            <a:endParaRPr lang="th-TH" dirty="0"/>
          </a:p>
        </p:txBody>
      </p:sp>
      <p:sp>
        <p:nvSpPr>
          <p:cNvPr id="23" name="Oval 22" descr="Beige oval">
            <a:extLst>
              <a:ext uri="{FF2B5EF4-FFF2-40B4-BE49-F238E27FC236}">
                <a16:creationId xmlns="" xmlns:a16="http://schemas.microsoft.com/office/drawing/2014/main" id="{433945EE-A7C1-410E-BF29-F5CEA2F4F576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3790A3AE-E658-426D-96CD-CB0614B74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6BDEDF39-62EC-40AF-98F4-06A79F1F80F1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222304" y="137225"/>
            <a:ext cx="6082133" cy="1045147"/>
          </a:xfrm>
        </p:spPr>
        <p:txBody>
          <a:bodyPr>
            <a:normAutofit/>
          </a:bodyPr>
          <a:lstStyle/>
          <a:p>
            <a:r>
              <a:rPr lang="th-TH" sz="4000" dirty="0">
                <a:latin typeface="Ekkamai Standard" panose="02000506000000020003" pitchFamily="2" charset="0"/>
                <a:cs typeface="Ekkamai Standard" panose="02000506000000020003" pitchFamily="2" charset="0"/>
              </a:rPr>
              <a:t>ผลสำเร็จของการ</a:t>
            </a:r>
            <a:r>
              <a:rPr lang="th-TH" sz="4000" dirty="0" smtClean="0">
                <a:latin typeface="Ekkamai Standard" panose="02000506000000020003" pitchFamily="2" charset="0"/>
                <a:cs typeface="Ekkamai Standard" panose="02000506000000020003" pitchFamily="2" charset="0"/>
              </a:rPr>
              <a:t>ดำเนินงาน 3/3</a:t>
            </a:r>
            <a:endParaRPr lang="en-US" sz="4000" dirty="0">
              <a:latin typeface="Ekkamai Standard" panose="02000506000000020003" pitchFamily="2" charset="0"/>
              <a:cs typeface="Ekkamai Standard" panose="02000506000000020003" pitchFamily="2" charset="0"/>
            </a:endParaRPr>
          </a:p>
        </p:txBody>
      </p:sp>
      <p:sp>
        <p:nvSpPr>
          <p:cNvPr id="24" name="object 5" descr="Beige rectangle">
            <a:extLst>
              <a:ext uri="{FF2B5EF4-FFF2-40B4-BE49-F238E27FC236}">
                <a16:creationId xmlns="" xmlns:a16="http://schemas.microsoft.com/office/drawing/2014/main" id="{73ED10AC-D04B-401B-A6A1-6069912D1664}"/>
              </a:ext>
            </a:extLst>
          </p:cNvPr>
          <p:cNvSpPr/>
          <p:nvPr/>
        </p:nvSpPr>
        <p:spPr bwMode="ltGray">
          <a:xfrm>
            <a:off x="342157" y="1014797"/>
            <a:ext cx="5465085" cy="45719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30" name="Title 5">
            <a:extLst>
              <a:ext uri="{FF2B5EF4-FFF2-40B4-BE49-F238E27FC236}">
                <a16:creationId xmlns="" xmlns:a16="http://schemas.microsoft.com/office/drawing/2014/main" id="{6BDEDF39-62EC-40AF-98F4-06A79F1F80F1}"/>
              </a:ext>
            </a:extLst>
          </p:cNvPr>
          <p:cNvSpPr txBox="1">
            <a:spLocks/>
          </p:cNvSpPr>
          <p:nvPr/>
        </p:nvSpPr>
        <p:spPr bwMode="ltGray">
          <a:xfrm>
            <a:off x="1046637" y="2733541"/>
            <a:ext cx="10515600" cy="807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/>
          </a:p>
        </p:txBody>
      </p:sp>
      <p:sp>
        <p:nvSpPr>
          <p:cNvPr id="15" name="Rounded Rectangle 14"/>
          <p:cNvSpPr/>
          <p:nvPr/>
        </p:nvSpPr>
        <p:spPr>
          <a:xfrm>
            <a:off x="629763" y="2245486"/>
            <a:ext cx="5177479" cy="39294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th-TH" sz="2400" b="1" dirty="0">
                <a:solidFill>
                  <a:srgbClr val="002060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สร้างเป็นนวัตกรรมการเรียนรู้การใช้ข้อมูลผ่านระบบสารสนเทศ </a:t>
            </a:r>
            <a:r>
              <a:rPr lang="en-US" sz="2400" b="1" dirty="0">
                <a:solidFill>
                  <a:srgbClr val="002060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Google Sheet  </a:t>
            </a:r>
            <a:r>
              <a:rPr lang="th-TH" sz="2400" b="1" dirty="0">
                <a:solidFill>
                  <a:srgbClr val="002060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ให้พัฒนาต่อยอดไปยังหน่วยงานอื่นๆ ต่อไป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871981" y="2298016"/>
            <a:ext cx="5005137" cy="3929416"/>
          </a:xfrm>
          <a:prstGeom prst="roundRect">
            <a:avLst/>
          </a:prstGeom>
          <a:solidFill>
            <a:srgbClr val="FFC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400" b="1" dirty="0" smtClean="0">
                <a:solidFill>
                  <a:srgbClr val="002060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ทาง</a:t>
            </a:r>
            <a:r>
              <a:rPr lang="th-TH" sz="2400" b="1" dirty="0">
                <a:solidFill>
                  <a:srgbClr val="002060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ศูนย์สำนัก</a:t>
            </a:r>
            <a:r>
              <a:rPr lang="th-TH" sz="2400" b="1" dirty="0" smtClean="0">
                <a:solidFill>
                  <a:srgbClr val="002060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ได้ผลักดัน</a:t>
            </a:r>
            <a:r>
              <a:rPr lang="th-TH" sz="2400" b="1" dirty="0">
                <a:solidFill>
                  <a:srgbClr val="002060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ให้แต่ละหน่วยงานเริ่มทำระบบสารสนเทศเพื่อเก็บรวมรวมข้อมูล </a:t>
            </a:r>
            <a:r>
              <a:rPr lang="th-TH" sz="2400" b="1" dirty="0" smtClean="0">
                <a:solidFill>
                  <a:srgbClr val="002060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โดยให้</a:t>
            </a:r>
            <a:r>
              <a:rPr lang="th-TH" sz="2400" b="1" dirty="0">
                <a:solidFill>
                  <a:srgbClr val="002060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แต่ละหน่วยงาน/คณะวิชา ทำงานไปในทิศทางเดียวกัน เพื่อลดการกระจัดการจายของข้อมูล</a:t>
            </a:r>
          </a:p>
        </p:txBody>
      </p:sp>
      <p:sp>
        <p:nvSpPr>
          <p:cNvPr id="9" name="Right Arrow 8"/>
          <p:cNvSpPr/>
          <p:nvPr/>
        </p:nvSpPr>
        <p:spPr>
          <a:xfrm>
            <a:off x="5981126" y="3631499"/>
            <a:ext cx="770021" cy="77737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Rounded Rectangle 19"/>
          <p:cNvSpPr/>
          <p:nvPr/>
        </p:nvSpPr>
        <p:spPr>
          <a:xfrm>
            <a:off x="1443899" y="1548571"/>
            <a:ext cx="3549205" cy="457511"/>
          </a:xfrm>
          <a:prstGeom prst="roundRect">
            <a:avLst/>
          </a:prstGeom>
          <a:solidFill>
            <a:srgbClr val="F6420A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solidFill>
                  <a:schemeClr val="bg1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เป้าหมาย</a:t>
            </a:r>
            <a:endParaRPr lang="th-TH" sz="2800" b="1" dirty="0">
              <a:solidFill>
                <a:schemeClr val="bg1"/>
              </a:solidFill>
              <a:latin typeface="Ekkamai Standard" panose="02000506000000020003" pitchFamily="2" charset="0"/>
              <a:cs typeface="Ekkamai Standard" panose="02000506000000020003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515835" y="1548572"/>
            <a:ext cx="3549205" cy="490982"/>
          </a:xfrm>
          <a:prstGeom prst="roundRect">
            <a:avLst/>
          </a:prstGeom>
          <a:solidFill>
            <a:srgbClr val="F6420A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solidFill>
                  <a:schemeClr val="bg1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ผลการจัดองค์ความรู้</a:t>
            </a:r>
            <a:endParaRPr lang="th-TH" sz="2800" b="1" dirty="0">
              <a:solidFill>
                <a:schemeClr val="bg1"/>
              </a:solidFill>
              <a:latin typeface="Ekkamai Standard" panose="02000506000000020003" pitchFamily="2" charset="0"/>
              <a:cs typeface="Ekkamai Standard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80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C5B371-F992-4547-B936-23F16F448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301" y="330810"/>
            <a:ext cx="4314586" cy="1302111"/>
          </a:xfrm>
        </p:spPr>
        <p:txBody>
          <a:bodyPr>
            <a:noAutofit/>
          </a:bodyPr>
          <a:lstStyle/>
          <a:p>
            <a:r>
              <a:rPr lang="th-TH" sz="3600" dirty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Ekkamai Standard" panose="02000506000000020003" pitchFamily="2" charset="0"/>
                <a:cs typeface="Ekkamai Standard" panose="02000506000000020003" pitchFamily="2" charset="0"/>
              </a:rPr>
              <a:t>แนวทางการนำวิธีไปใช้และการพัฒนาต่อยอด</a:t>
            </a:r>
            <a:endParaRPr lang="en-US" sz="3600" dirty="0">
              <a:latin typeface="Ekkamai Standard" panose="02000506000000020003" pitchFamily="2" charset="0"/>
              <a:cs typeface="Ekkamai Standard" panose="02000506000000020003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6B07B54-E3ED-4BBF-91BB-9F611C440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 bwMode="ltGray">
          <a:xfrm>
            <a:off x="5775158" y="225333"/>
            <a:ext cx="6159639" cy="1106162"/>
          </a:xfrm>
        </p:spPr>
        <p:txBody>
          <a:bodyPr>
            <a:noAutofit/>
          </a:bodyPr>
          <a:lstStyle/>
          <a:p>
            <a:pPr algn="ctr">
              <a:lnSpc>
                <a:spcPct val="110000"/>
              </a:lnSpc>
              <a:spcBef>
                <a:spcPts val="425"/>
              </a:spcBef>
            </a:pPr>
            <a:r>
              <a:rPr lang="th-TH" sz="2400" b="1" dirty="0" smtClean="0">
                <a:solidFill>
                  <a:schemeClr val="bg1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ประชุม</a:t>
            </a:r>
            <a:r>
              <a:rPr lang="th-TH" sz="2400" b="1" dirty="0">
                <a:solidFill>
                  <a:schemeClr val="bg1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บุคลากรภายในสำนักเกี่ยวกับระบบและวิธีการใช้ระบบสารสนเทศให้เข้าใจอย่างถ่องแท้ทั่วกัน เพื่อสามารถตอบคำถามทุกประเด็นให้แก่บุคลากร</a:t>
            </a:r>
            <a:r>
              <a:rPr lang="th-TH" sz="2400" b="1" dirty="0" smtClean="0">
                <a:solidFill>
                  <a:schemeClr val="bg1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ภายนอก</a:t>
            </a:r>
            <a:endParaRPr lang="en-US" sz="1800" i="1" spc="-15" dirty="0">
              <a:solidFill>
                <a:schemeClr val="bg2">
                  <a:lumMod val="20000"/>
                  <a:lumOff val="80000"/>
                </a:schemeClr>
              </a:solidFill>
              <a:latin typeface="Ekkamai Standard" panose="02000506000000020003" pitchFamily="2" charset="0"/>
              <a:cs typeface="Ekkamai Standard" panose="02000506000000020003" pitchFamily="2" charset="0"/>
            </a:endParaRPr>
          </a:p>
        </p:txBody>
      </p:sp>
      <p:pic>
        <p:nvPicPr>
          <p:cNvPr id="15" name="Picture Placeholder 14" descr="Check icon">
            <a:extLst>
              <a:ext uri="{FF2B5EF4-FFF2-40B4-BE49-F238E27FC236}">
                <a16:creationId xmlns="" xmlns:a16="http://schemas.microsoft.com/office/drawing/2014/main" id="{2BB6FD49-92B0-4DC9-AC1D-17947DECCCB8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5357460" y="330810"/>
            <a:ext cx="576000" cy="576000"/>
          </a:xfrm>
        </p:spPr>
      </p:pic>
      <p:pic>
        <p:nvPicPr>
          <p:cNvPr id="17" name="Picture Placeholder 16" descr="Check icon">
            <a:extLst>
              <a:ext uri="{FF2B5EF4-FFF2-40B4-BE49-F238E27FC236}">
                <a16:creationId xmlns="" xmlns:a16="http://schemas.microsoft.com/office/drawing/2014/main" id="{B35AF671-FB05-4C5C-AD79-E7C03FDFC8C4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5482401" y="2370366"/>
            <a:ext cx="576000" cy="576001"/>
          </a:xfrm>
        </p:spPr>
      </p:pic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81D93562-F631-4ADB-AB50-4D5ECF40F8A1}"/>
              </a:ext>
            </a:extLst>
          </p:cNvPr>
          <p:cNvSpPr>
            <a:spLocks noGrp="1"/>
          </p:cNvSpPr>
          <p:nvPr>
            <p:ph type="body" sz="half" idx="23"/>
          </p:nvPr>
        </p:nvSpPr>
        <p:spPr bwMode="ltGray">
          <a:xfrm>
            <a:off x="6095116" y="1858703"/>
            <a:ext cx="5888741" cy="2521454"/>
          </a:xfrm>
        </p:spPr>
        <p:txBody>
          <a:bodyPr>
            <a:noAutofit/>
          </a:bodyPr>
          <a:lstStyle/>
          <a:p>
            <a:pPr algn="ctr">
              <a:lnSpc>
                <a:spcPct val="110000"/>
              </a:lnSpc>
              <a:spcBef>
                <a:spcPts val="425"/>
              </a:spcBef>
            </a:pPr>
            <a:r>
              <a:rPr lang="th-TH" sz="2400" b="1" dirty="0" smtClean="0">
                <a:solidFill>
                  <a:srgbClr val="FFC000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การ</a:t>
            </a:r>
            <a:r>
              <a:rPr lang="th-TH" sz="2400" b="1" dirty="0">
                <a:solidFill>
                  <a:srgbClr val="FFC000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จัดทำเอกสารในรูปแบบ </a:t>
            </a:r>
            <a:r>
              <a:rPr lang="en-US" sz="2400" b="1" dirty="0">
                <a:solidFill>
                  <a:srgbClr val="FFC000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Info-graphic / Mind map </a:t>
            </a:r>
            <a:r>
              <a:rPr lang="th-TH" sz="2400" b="1" dirty="0">
                <a:solidFill>
                  <a:srgbClr val="FFC000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เพื่อง่ายต่อการเข้าใจและเรียนรู้ </a:t>
            </a:r>
            <a:r>
              <a:rPr lang="th-TH" sz="2400" b="1" dirty="0" smtClean="0">
                <a:solidFill>
                  <a:srgbClr val="FFC000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และเผยแพร่</a:t>
            </a:r>
            <a:r>
              <a:rPr lang="th-TH" sz="2400" b="1" dirty="0">
                <a:solidFill>
                  <a:srgbClr val="FFC000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ผ่านช่องทางออนไลน์ </a:t>
            </a:r>
            <a:r>
              <a:rPr lang="en-US" sz="2400" b="1" dirty="0" smtClean="0">
                <a:solidFill>
                  <a:srgbClr val="FFC000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: website </a:t>
            </a:r>
            <a:r>
              <a:rPr lang="th-TH" sz="2400" b="1" dirty="0">
                <a:solidFill>
                  <a:srgbClr val="FFC000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สำนักแผนและประกันคุณภาพ, </a:t>
            </a:r>
            <a:r>
              <a:rPr lang="en-US" sz="2400" b="1" dirty="0">
                <a:solidFill>
                  <a:srgbClr val="FFC000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electronic-mail / Application </a:t>
            </a:r>
            <a:r>
              <a:rPr lang="th-TH" sz="2400" b="1" dirty="0">
                <a:solidFill>
                  <a:srgbClr val="FFC000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ต่างๆภายในมหาวิทยาลัย เนื่องจากเป็นรูปแบบสื่อที่สั้น กระชับ </a:t>
            </a:r>
            <a:r>
              <a:rPr lang="th-TH" sz="2400" b="1" dirty="0" smtClean="0">
                <a:solidFill>
                  <a:srgbClr val="FFC000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น่าสนใจ</a:t>
            </a:r>
            <a:endParaRPr lang="en-US" sz="1400" i="1" spc="-15" dirty="0">
              <a:solidFill>
                <a:srgbClr val="FFC000"/>
              </a:solidFill>
              <a:latin typeface="Ekkamai Standard" panose="02000506000000020003" pitchFamily="2" charset="0"/>
              <a:cs typeface="Ekkamai Standard" panose="02000506000000020003" pitchFamily="2" charset="0"/>
            </a:endParaRPr>
          </a:p>
        </p:txBody>
      </p:sp>
      <p:pic>
        <p:nvPicPr>
          <p:cNvPr id="19" name="Picture Placeholder 18" descr="Check icon">
            <a:extLst>
              <a:ext uri="{FF2B5EF4-FFF2-40B4-BE49-F238E27FC236}">
                <a16:creationId xmlns="" xmlns:a16="http://schemas.microsoft.com/office/drawing/2014/main" id="{D0EA9FF8-E112-4BA0-B552-7EC47F10324A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5645460" y="4847842"/>
            <a:ext cx="576000" cy="576001"/>
          </a:xfrm>
        </p:spPr>
      </p:pic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F254C44F-43DD-4310-BB15-9C29C646DB24}"/>
              </a:ext>
            </a:extLst>
          </p:cNvPr>
          <p:cNvSpPr>
            <a:spLocks noGrp="1"/>
          </p:cNvSpPr>
          <p:nvPr>
            <p:ph type="body" sz="half" idx="25"/>
          </p:nvPr>
        </p:nvSpPr>
        <p:spPr bwMode="ltGray">
          <a:xfrm>
            <a:off x="5933460" y="4438189"/>
            <a:ext cx="5636054" cy="2159870"/>
          </a:xfrm>
        </p:spPr>
        <p:txBody>
          <a:bodyPr>
            <a:noAutofit/>
          </a:bodyPr>
          <a:lstStyle/>
          <a:p>
            <a:pPr algn="ctr">
              <a:lnSpc>
                <a:spcPct val="110000"/>
              </a:lnSpc>
              <a:spcBef>
                <a:spcPts val="425"/>
              </a:spcBef>
            </a:pPr>
            <a:r>
              <a:rPr lang="th-TH" sz="2400" b="1" dirty="0" smtClean="0">
                <a:solidFill>
                  <a:schemeClr val="bg1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ศูนย์สำนักไม่</a:t>
            </a:r>
            <a:r>
              <a:rPr lang="th-TH" sz="2400" b="1" dirty="0">
                <a:solidFill>
                  <a:schemeClr val="bg1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นิ่งนอนใจในการพัฒนา</a:t>
            </a:r>
            <a:r>
              <a:rPr lang="th-TH" sz="2400" b="1" dirty="0" smtClean="0">
                <a:solidFill>
                  <a:schemeClr val="bg1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ระบบ</a:t>
            </a:r>
            <a:br>
              <a:rPr lang="th-TH" sz="2400" b="1" dirty="0" smtClean="0">
                <a:solidFill>
                  <a:schemeClr val="bg1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</a:br>
            <a:r>
              <a:rPr lang="th-TH" sz="2400" b="1" dirty="0" smtClean="0">
                <a:solidFill>
                  <a:schemeClr val="bg1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 โดยได้</a:t>
            </a:r>
            <a:r>
              <a:rPr lang="th-TH" sz="2400" b="1" dirty="0">
                <a:solidFill>
                  <a:schemeClr val="bg1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จัดทำ </a:t>
            </a:r>
            <a:r>
              <a:rPr lang="en-US" sz="2400" b="1" dirty="0">
                <a:solidFill>
                  <a:schemeClr val="bg1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QR CODE </a:t>
            </a:r>
            <a:r>
              <a:rPr lang="th-TH" sz="2400" b="1" dirty="0">
                <a:solidFill>
                  <a:schemeClr val="bg1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ให้ประเมินความพึงพอใจเกี่ยวกับการใช้ระบบสารสนเทศ เพื่อนำผลที่ได้ / ข้อเสนอแนะ </a:t>
            </a:r>
            <a:r>
              <a:rPr lang="th-TH" sz="2400" b="1" dirty="0">
                <a:solidFill>
                  <a:srgbClr val="F6420A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นำไปพัฒนา</a:t>
            </a:r>
            <a:r>
              <a:rPr lang="th-TH" sz="2400" b="1" dirty="0" smtClean="0">
                <a:solidFill>
                  <a:srgbClr val="F6420A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ปรับปรุง</a:t>
            </a:r>
            <a:r>
              <a:rPr lang="th-TH" sz="2400" b="1" dirty="0" smtClean="0">
                <a:solidFill>
                  <a:schemeClr val="bg1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เพื่อให้</a:t>
            </a:r>
            <a:r>
              <a:rPr lang="th-TH" sz="2400" b="1" dirty="0">
                <a:solidFill>
                  <a:schemeClr val="bg1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เกิดประโยชน์แก่ผู้ใช้ให้มาก</a:t>
            </a:r>
            <a:r>
              <a:rPr lang="th-TH" sz="2400" b="1" dirty="0" smtClean="0">
                <a:solidFill>
                  <a:schemeClr val="bg1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ที่สุด</a:t>
            </a:r>
            <a:endParaRPr lang="en-US" sz="1200" i="1" spc="-15" dirty="0">
              <a:solidFill>
                <a:schemeClr val="bg2">
                  <a:lumMod val="20000"/>
                  <a:lumOff val="80000"/>
                </a:schemeClr>
              </a:solidFill>
              <a:latin typeface="Ekkamai Standard" panose="02000506000000020003" pitchFamily="2" charset="0"/>
              <a:cs typeface="Ekkamai Standard" panose="02000506000000020003" pitchFamily="2" charset="0"/>
            </a:endParaRPr>
          </a:p>
        </p:txBody>
      </p:sp>
      <p:sp>
        <p:nvSpPr>
          <p:cNvPr id="8" name="object 13" descr="Beige rectangle">
            <a:extLst>
              <a:ext uri="{FF2B5EF4-FFF2-40B4-BE49-F238E27FC236}">
                <a16:creationId xmlns="" xmlns:a16="http://schemas.microsoft.com/office/drawing/2014/main" id="{DFB86A96-0959-48CB-911E-06E243290C23}"/>
              </a:ext>
            </a:extLst>
          </p:cNvPr>
          <p:cNvSpPr/>
          <p:nvPr/>
        </p:nvSpPr>
        <p:spPr>
          <a:xfrm>
            <a:off x="919594" y="1786728"/>
            <a:ext cx="3096000" cy="0"/>
          </a:xfrm>
          <a:custGeom>
            <a:avLst/>
            <a:gdLst/>
            <a:ahLst/>
            <a:cxnLst/>
            <a:rect l="l" t="t" r="r" b="b"/>
            <a:pathLst>
              <a:path w="2694304">
                <a:moveTo>
                  <a:pt x="0" y="0"/>
                </a:moveTo>
                <a:lnTo>
                  <a:pt x="2694127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sz="3200" dirty="0">
              <a:latin typeface="Ekkamai Standard" panose="02000506000000020003" pitchFamily="2" charset="0"/>
              <a:cs typeface="Ekkamai Standard" panose="02000506000000020003" pitchFamily="2" charset="0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>
          <a:xfrm>
            <a:off x="0" y="2781223"/>
            <a:ext cx="5165558" cy="2736901"/>
          </a:xfrm>
        </p:spPr>
      </p:sp>
      <p:pic>
        <p:nvPicPr>
          <p:cNvPr id="4098" name="Picture 2" descr="Design Thinking กับการพัฒนาบุคลากร - โพสต์ทูเดย์ ข่าวเศรษฐกิจ-ธุรกิจ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01" y="2875503"/>
            <a:ext cx="4165446" cy="254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81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20" descr="Two person handshake">
            <a:extLst>
              <a:ext uri="{FF2B5EF4-FFF2-40B4-BE49-F238E27FC236}">
                <a16:creationId xmlns="" xmlns:a16="http://schemas.microsoft.com/office/drawing/2014/main" id="{42EF1974-141C-494C-A63E-216742273C6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2" name="object 3" descr="Blue rectangle">
            <a:extLst>
              <a:ext uri="{FF2B5EF4-FFF2-40B4-BE49-F238E27FC236}">
                <a16:creationId xmlns="" xmlns:a16="http://schemas.microsoft.com/office/drawing/2014/main" id="{2D225086-68BE-4168-8F17-9443ADD89675}"/>
              </a:ext>
            </a:extLst>
          </p:cNvPr>
          <p:cNvSpPr/>
          <p:nvPr/>
        </p:nvSpPr>
        <p:spPr>
          <a:xfrm>
            <a:off x="0" y="0"/>
            <a:ext cx="121896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endParaRPr lang="th-TH" dirty="0"/>
          </a:p>
        </p:txBody>
      </p:sp>
      <p:sp>
        <p:nvSpPr>
          <p:cNvPr id="23" name="Oval 22" descr="Beige oval">
            <a:extLst>
              <a:ext uri="{FF2B5EF4-FFF2-40B4-BE49-F238E27FC236}">
                <a16:creationId xmlns="" xmlns:a16="http://schemas.microsoft.com/office/drawing/2014/main" id="{433945EE-A7C1-410E-BF29-F5CEA2F4F576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3790A3AE-E658-426D-96CD-CB0614B74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6BDEDF39-62EC-40AF-98F4-06A79F1F80F1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802448" y="611175"/>
            <a:ext cx="6529257" cy="807183"/>
          </a:xfrm>
        </p:spPr>
        <p:txBody>
          <a:bodyPr>
            <a:normAutofit/>
          </a:bodyPr>
          <a:lstStyle/>
          <a:p>
            <a:r>
              <a:rPr lang="th-TH" sz="4000" dirty="0">
                <a:latin typeface="Ekkamai Standard" panose="02000506000000020003" pitchFamily="2" charset="0"/>
                <a:cs typeface="Ekkamai Standard" panose="02000506000000020003" pitchFamily="2" charset="0"/>
              </a:rPr>
              <a:t>การเผยแพร่แนวปฏิบัติ</a:t>
            </a:r>
          </a:p>
        </p:txBody>
      </p:sp>
      <p:sp>
        <p:nvSpPr>
          <p:cNvPr id="24" name="object 5" descr="Beige rectangle">
            <a:extLst>
              <a:ext uri="{FF2B5EF4-FFF2-40B4-BE49-F238E27FC236}">
                <a16:creationId xmlns="" xmlns:a16="http://schemas.microsoft.com/office/drawing/2014/main" id="{73ED10AC-D04B-401B-A6A1-6069912D1664}"/>
              </a:ext>
            </a:extLst>
          </p:cNvPr>
          <p:cNvSpPr/>
          <p:nvPr/>
        </p:nvSpPr>
        <p:spPr bwMode="ltGray">
          <a:xfrm flipV="1">
            <a:off x="802448" y="1563486"/>
            <a:ext cx="7946839" cy="45719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30" name="Title 5">
            <a:extLst>
              <a:ext uri="{FF2B5EF4-FFF2-40B4-BE49-F238E27FC236}">
                <a16:creationId xmlns="" xmlns:a16="http://schemas.microsoft.com/office/drawing/2014/main" id="{6BDEDF39-62EC-40AF-98F4-06A79F1F80F1}"/>
              </a:ext>
            </a:extLst>
          </p:cNvPr>
          <p:cNvSpPr txBox="1">
            <a:spLocks/>
          </p:cNvSpPr>
          <p:nvPr/>
        </p:nvSpPr>
        <p:spPr bwMode="ltGray">
          <a:xfrm>
            <a:off x="1046637" y="2733541"/>
            <a:ext cx="10515600" cy="807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/>
          </a:p>
        </p:txBody>
      </p:sp>
      <p:sp>
        <p:nvSpPr>
          <p:cNvPr id="31" name="Title 5">
            <a:extLst>
              <a:ext uri="{FF2B5EF4-FFF2-40B4-BE49-F238E27FC236}">
                <a16:creationId xmlns="" xmlns:a16="http://schemas.microsoft.com/office/drawing/2014/main" id="{6BDEDF39-62EC-40AF-98F4-06A79F1F80F1}"/>
              </a:ext>
            </a:extLst>
          </p:cNvPr>
          <p:cNvSpPr txBox="1">
            <a:spLocks/>
          </p:cNvSpPr>
          <p:nvPr/>
        </p:nvSpPr>
        <p:spPr bwMode="ltGray">
          <a:xfrm>
            <a:off x="532663" y="2189987"/>
            <a:ext cx="11290896" cy="43038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endParaRPr lang="en-US" sz="3000" dirty="0">
              <a:solidFill>
                <a:srgbClr val="FFC000"/>
              </a:solidFill>
              <a:latin typeface="Ekkamai Standard" panose="02000506000000020003" pitchFamily="2" charset="0"/>
              <a:cs typeface="Ekkamai Standard" panose="02000506000000020003" pitchFamily="2" charset="0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="" xmlns:a16="http://schemas.microsoft.com/office/drawing/2014/main" id="{6BDEDF39-62EC-40AF-98F4-06A79F1F80F1}"/>
              </a:ext>
            </a:extLst>
          </p:cNvPr>
          <p:cNvSpPr txBox="1">
            <a:spLocks/>
          </p:cNvSpPr>
          <p:nvPr/>
        </p:nvSpPr>
        <p:spPr bwMode="ltGray">
          <a:xfrm>
            <a:off x="997540" y="1228438"/>
            <a:ext cx="10826019" cy="807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>
              <a:latin typeface="Ekkamai Standard" panose="02000506000000020003" pitchFamily="2" charset="0"/>
              <a:cs typeface="Ekkamai Standard" panose="02000506000000020003" pitchFamily="2" charset="0"/>
            </a:endParaRPr>
          </a:p>
        </p:txBody>
      </p:sp>
      <p:sp>
        <p:nvSpPr>
          <p:cNvPr id="14" name="Title 5">
            <a:extLst>
              <a:ext uri="{FF2B5EF4-FFF2-40B4-BE49-F238E27FC236}">
                <a16:creationId xmlns="" xmlns:a16="http://schemas.microsoft.com/office/drawing/2014/main" id="{6BDEDF39-62EC-40AF-98F4-06A79F1F80F1}"/>
              </a:ext>
            </a:extLst>
          </p:cNvPr>
          <p:cNvSpPr txBox="1">
            <a:spLocks/>
          </p:cNvSpPr>
          <p:nvPr/>
        </p:nvSpPr>
        <p:spPr bwMode="ltGray">
          <a:xfrm>
            <a:off x="802449" y="1802799"/>
            <a:ext cx="10663718" cy="4419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th-TH" sz="2800" dirty="0">
                <a:solidFill>
                  <a:srgbClr val="FFC000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สำนักแผนและประกันคุณภาพการศึกษา ได้แบ่งปันแลกเปลี่ยนเรียนรู้ โดยมีการประชาสัมพันธ์การใช่ระบบสารสนเทศนี้ผ่านที่ประชุม</a:t>
            </a:r>
            <a:r>
              <a:rPr lang="en-US" sz="2800" dirty="0">
                <a:solidFill>
                  <a:srgbClr val="FFC000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 Board</a:t>
            </a:r>
            <a:r>
              <a:rPr lang="th-TH" sz="2800" dirty="0">
                <a:solidFill>
                  <a:srgbClr val="FFC000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 ผู้บริหาร / เว็บไซด์ของมหาวิทยาลัยวงษ์ชวลิตกุล (</a:t>
            </a:r>
            <a:r>
              <a:rPr lang="en-US" sz="2800" dirty="0">
                <a:solidFill>
                  <a:srgbClr val="FFC000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www.vu.ac.th) </a:t>
            </a:r>
            <a:r>
              <a:rPr lang="th-TH" sz="2800" dirty="0">
                <a:solidFill>
                  <a:srgbClr val="FFC000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และเข้ามาในส่วนของหน่วยงานสำนักแผนและประกันคุณภาพ </a:t>
            </a:r>
            <a:r>
              <a:rPr lang="en-US" sz="2800" dirty="0">
                <a:solidFill>
                  <a:srgbClr val="FFC000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(https://pld.vu.ac.th/wp/) </a:t>
            </a:r>
            <a:r>
              <a:rPr lang="th-TH" sz="2800" dirty="0">
                <a:solidFill>
                  <a:srgbClr val="FFC000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/ </a:t>
            </a:r>
            <a:r>
              <a:rPr lang="en-US" sz="2800" dirty="0">
                <a:solidFill>
                  <a:srgbClr val="FFC000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Application </a:t>
            </a:r>
            <a:r>
              <a:rPr lang="th-TH" sz="2800" dirty="0" smtClean="0">
                <a:solidFill>
                  <a:srgbClr val="FFC000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ต่างๆ เพื่อ</a:t>
            </a:r>
            <a:r>
              <a:rPr lang="th-TH" sz="2800" dirty="0">
                <a:solidFill>
                  <a:srgbClr val="FFC000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สร้างการรับรู้และสร้างความ เข้าใจที่ตรงกันให้ทันท่วงเวลาทันที กับทุกหน่วยงานในมหาวิทยาลัย</a:t>
            </a:r>
            <a:r>
              <a:rPr lang="en-US" dirty="0">
                <a:solidFill>
                  <a:srgbClr val="FFC000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13389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482 Thank You Team Photos - Free &amp; Royalty-Free Stock Photos from Dreamsti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487" y="343031"/>
            <a:ext cx="5490224" cy="3664725"/>
          </a:xfrm>
          <a:prstGeom prst="rect">
            <a:avLst/>
          </a:prstGeom>
          <a:effectLst>
            <a:reflection endPos="65000" dist="50800" dir="5400000" sy="-100000" algn="bl" rotWithShape="0"/>
          </a:effectLst>
        </p:spPr>
      </p:pic>
      <p:sp>
        <p:nvSpPr>
          <p:cNvPr id="6" name="object 6" descr="Beige rectangle">
            <a:extLst>
              <a:ext uri="{FF2B5EF4-FFF2-40B4-BE49-F238E27FC236}">
                <a16:creationId xmlns="" xmlns:a16="http://schemas.microsoft.com/office/drawing/2014/main" id="{B0C70F64-F3E5-413B-AF4F-E15CE944B761}"/>
              </a:ext>
            </a:extLst>
          </p:cNvPr>
          <p:cNvSpPr/>
          <p:nvPr/>
        </p:nvSpPr>
        <p:spPr bwMode="ltGray">
          <a:xfrm>
            <a:off x="7154068" y="2308370"/>
            <a:ext cx="4176000" cy="0"/>
          </a:xfrm>
          <a:custGeom>
            <a:avLst/>
            <a:gdLst/>
            <a:ahLst/>
            <a:cxnLst/>
            <a:rect l="l" t="t" r="r" b="b"/>
            <a:pathLst>
              <a:path w="4206240">
                <a:moveTo>
                  <a:pt x="0" y="0"/>
                </a:moveTo>
                <a:lnTo>
                  <a:pt x="4206240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pic>
        <p:nvPicPr>
          <p:cNvPr id="11" name="Graphic 10" descr="Person icon">
            <a:extLst>
              <a:ext uri="{FF2B5EF4-FFF2-40B4-BE49-F238E27FC236}">
                <a16:creationId xmlns="" xmlns:a16="http://schemas.microsoft.com/office/drawing/2014/main" id="{623730AD-04DB-4D31-90B9-486007BC48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88687" y="2844220"/>
            <a:ext cx="342900" cy="352425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12" name="Graphic 11" descr="Mail icon">
            <a:extLst>
              <a:ext uri="{FF2B5EF4-FFF2-40B4-BE49-F238E27FC236}">
                <a16:creationId xmlns="" xmlns:a16="http://schemas.microsoft.com/office/drawing/2014/main" id="{A19DD78C-1BBA-435D-AB9C-910A5A3B50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02335" y="3920927"/>
            <a:ext cx="342900" cy="342900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13" name="Graphic 12" descr="Phone icon">
            <a:extLst>
              <a:ext uri="{FF2B5EF4-FFF2-40B4-BE49-F238E27FC236}">
                <a16:creationId xmlns="" xmlns:a16="http://schemas.microsoft.com/office/drawing/2014/main" id="{E1FE68E0-BC77-4B86-BF40-6A4FF5062F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29161" y="5024669"/>
            <a:ext cx="342900" cy="342900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14" name="object 7">
            <a:extLst>
              <a:ext uri="{FF2B5EF4-FFF2-40B4-BE49-F238E27FC236}">
                <a16:creationId xmlns="" xmlns:a16="http://schemas.microsoft.com/office/drawing/2014/main" id="{FFC4D6E5-F39D-4148-8E29-64D0DE6071D2}"/>
              </a:ext>
            </a:extLst>
          </p:cNvPr>
          <p:cNvSpPr txBox="1"/>
          <p:nvPr/>
        </p:nvSpPr>
        <p:spPr>
          <a:xfrm>
            <a:off x="7410734" y="2540749"/>
            <a:ext cx="4415506" cy="78226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340"/>
              </a:spcBef>
            </a:pPr>
            <a:r>
              <a:rPr lang="th-TH" sz="2400" b="1" dirty="0" smtClean="0">
                <a:solidFill>
                  <a:schemeClr val="tx2"/>
                </a:solidFill>
                <a:latin typeface="Adobe Arabic" panose="02040503050201020203" pitchFamily="18" charset="-78"/>
                <a:cs typeface="5012_tLU_infection" panose="02000000000000000000" pitchFamily="2" charset="0"/>
              </a:rPr>
              <a:t>คณะกรรมการ</a:t>
            </a:r>
            <a:r>
              <a:rPr lang="en-US" sz="2400" b="1" dirty="0" smtClean="0">
                <a:solidFill>
                  <a:schemeClr val="tx2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KM</a:t>
            </a:r>
            <a:r>
              <a:rPr lang="th-TH" sz="2400" b="1" dirty="0" smtClean="0">
                <a:solidFill>
                  <a:schemeClr val="tx2"/>
                </a:solidFill>
                <a:latin typeface="Adobe Arabic" panose="02040503050201020203" pitchFamily="18" charset="-78"/>
                <a:cs typeface="5012_tLU_infection" panose="02000000000000000000" pitchFamily="2" charset="0"/>
              </a:rPr>
              <a:t> </a:t>
            </a:r>
            <a:br>
              <a:rPr lang="th-TH" sz="2400" b="1" dirty="0" smtClean="0">
                <a:solidFill>
                  <a:schemeClr val="tx2"/>
                </a:solidFill>
                <a:latin typeface="Adobe Arabic" panose="02040503050201020203" pitchFamily="18" charset="-78"/>
                <a:cs typeface="5012_tLU_infection" panose="02000000000000000000" pitchFamily="2" charset="0"/>
              </a:rPr>
            </a:br>
            <a:r>
              <a:rPr lang="th-TH" sz="2400" b="1" dirty="0" smtClean="0">
                <a:solidFill>
                  <a:schemeClr val="tx2"/>
                </a:solidFill>
                <a:latin typeface="Adobe Arabic" panose="02040503050201020203" pitchFamily="18" charset="-78"/>
                <a:cs typeface="5012_tLU_infection" panose="02000000000000000000" pitchFamily="2" charset="0"/>
              </a:rPr>
              <a:t>สำนักแผนและประกันคุณภาพ</a:t>
            </a:r>
            <a:endParaRPr lang="en-US" sz="2400" b="1" dirty="0">
              <a:solidFill>
                <a:schemeClr val="tx2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FFC4D6E5-F39D-4148-8E29-64D0DE6071D2}"/>
              </a:ext>
            </a:extLst>
          </p:cNvPr>
          <p:cNvSpPr txBox="1"/>
          <p:nvPr/>
        </p:nvSpPr>
        <p:spPr>
          <a:xfrm>
            <a:off x="7979218" y="3824355"/>
            <a:ext cx="3153496" cy="536044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lang="en-US" sz="3200" b="1" dirty="0" smtClean="0">
                <a:solidFill>
                  <a:schemeClr val="tx2"/>
                </a:solidFill>
                <a:latin typeface="5012_tLU_infection" panose="02000000000000000000" pitchFamily="2" charset="0"/>
                <a:cs typeface="5012_tLU_infection" panose="02000000000000000000" pitchFamily="2" charset="0"/>
              </a:rPr>
              <a:t>Ratklao_eur@vu.ac.th</a:t>
            </a:r>
            <a:endParaRPr lang="en-US" sz="3200" b="1" dirty="0">
              <a:solidFill>
                <a:schemeClr val="tx2"/>
              </a:solidFill>
              <a:latin typeface="5012_tLU_infection" panose="02000000000000000000" pitchFamily="2" charset="0"/>
              <a:cs typeface="5012_tLU_infection" panose="02000000000000000000" pitchFamily="2" charset="0"/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FFC4D6E5-F39D-4148-8E29-64D0DE6071D2}"/>
              </a:ext>
            </a:extLst>
          </p:cNvPr>
          <p:cNvSpPr txBox="1"/>
          <p:nvPr/>
        </p:nvSpPr>
        <p:spPr>
          <a:xfrm>
            <a:off x="7979218" y="5024669"/>
            <a:ext cx="3100981" cy="536044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lang="en-US" sz="3200" b="1" dirty="0" smtClean="0">
                <a:solidFill>
                  <a:schemeClr val="tx2"/>
                </a:solidFill>
                <a:latin typeface="5012_tLU_infection" panose="02000000000000000000" pitchFamily="2" charset="0"/>
                <a:cs typeface="5012_tLU_infection" panose="02000000000000000000" pitchFamily="2" charset="0"/>
              </a:rPr>
              <a:t>044-009-</a:t>
            </a:r>
            <a:r>
              <a:rPr lang="th-TH" sz="3200" b="1" dirty="0">
                <a:solidFill>
                  <a:schemeClr val="tx2"/>
                </a:solidFill>
                <a:latin typeface="5012_tLU_infection" panose="02000000000000000000" pitchFamily="2" charset="0"/>
                <a:cs typeface="5012_tLU_infection" panose="02000000000000000000" pitchFamily="2" charset="0"/>
              </a:rPr>
              <a:t>711 </a:t>
            </a:r>
            <a:r>
              <a:rPr lang="en-US" sz="3200" b="1" dirty="0">
                <a:solidFill>
                  <a:schemeClr val="tx2"/>
                </a:solidFill>
                <a:latin typeface="5012_tLU_infection" panose="02000000000000000000" pitchFamily="2" charset="0"/>
                <a:cs typeface="5012_tLU_infection" panose="02000000000000000000" pitchFamily="2" charset="0"/>
              </a:rPr>
              <a:t>#229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725" y="412500"/>
            <a:ext cx="1485714" cy="166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5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Blue rectangle">
            <a:extLst>
              <a:ext uri="{FF2B5EF4-FFF2-40B4-BE49-F238E27FC236}">
                <a16:creationId xmlns="" xmlns:a16="http://schemas.microsoft.com/office/drawing/2014/main" id="{7D87B918-371C-4B31-9C7A-1D9A08C8A3BB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719"/>
          <a:stretch/>
        </p:blipFill>
        <p:spPr>
          <a:xfrm>
            <a:off x="0" y="1270684"/>
            <a:ext cx="12401550" cy="55873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object 3" descr="Blue rectangle">
            <a:extLst>
              <a:ext uri="{FF2B5EF4-FFF2-40B4-BE49-F238E27FC236}">
                <a16:creationId xmlns="" xmlns:a16="http://schemas.microsoft.com/office/drawing/2014/main" id="{A277388B-76FD-44C4-B506-F8A157E57C65}"/>
              </a:ext>
            </a:extLst>
          </p:cNvPr>
          <p:cNvSpPr/>
          <p:nvPr/>
        </p:nvSpPr>
        <p:spPr>
          <a:xfrm>
            <a:off x="349151" y="1095386"/>
            <a:ext cx="11522007" cy="5587316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alpha val="69999"/>
            </a:schemeClr>
          </a:solidFill>
        </p:spPr>
        <p:txBody>
          <a:bodyPr wrap="square" lIns="0" tIns="0" rIns="0" bIns="0" rtlCol="0"/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endParaRPr lang="th-TH" sz="2800" dirty="0" smtClean="0">
              <a:solidFill>
                <a:schemeClr val="tx2"/>
              </a:solidFill>
              <a:latin typeface="Ekkamai Standard" panose="02000506000000020003" pitchFamily="2" charset="0"/>
              <a:cs typeface="Ekkamai Standard" panose="02000506000000020003" pitchFamily="2" charset="0"/>
            </a:endParaRPr>
          </a:p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th-TH" sz="2800" dirty="0" smtClean="0">
                <a:solidFill>
                  <a:schemeClr val="tx2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การ</a:t>
            </a:r>
            <a:r>
              <a:rPr lang="th-TH" sz="2800" dirty="0">
                <a:solidFill>
                  <a:schemeClr val="tx2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เข้ารับประเมินคุณภาพการศึกษาในที่ผ่านมา ทางสถาบันได้รับข้อเสนอแนะจากคณะกรรมการ</a:t>
            </a:r>
            <a:r>
              <a:rPr lang="th-TH" sz="2800" dirty="0" smtClean="0">
                <a:solidFill>
                  <a:schemeClr val="tx2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ว่า </a:t>
            </a:r>
            <a:r>
              <a:rPr lang="th-TH" sz="2800" b="1" i="1" u="sng" dirty="0" smtClean="0">
                <a:solidFill>
                  <a:srgbClr val="C00000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ควร</a:t>
            </a:r>
            <a:r>
              <a:rPr lang="th-TH" sz="2800" b="1" i="1" u="sng" dirty="0">
                <a:solidFill>
                  <a:srgbClr val="C00000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มีการพัฒนาระบบสารสนเทศ </a:t>
            </a:r>
            <a:r>
              <a:rPr lang="th-TH" sz="2800" dirty="0">
                <a:solidFill>
                  <a:schemeClr val="tx2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เพื่อสนับสนุนการปฏิบัติงานที่สอดคล้องกับ ยุทธศาสตร์ พันธกิจและแผนกลยุทธ์ของมหาวิทยาลัย </a:t>
            </a:r>
            <a:endParaRPr lang="th-TH" sz="2800" dirty="0" smtClean="0">
              <a:solidFill>
                <a:schemeClr val="tx2"/>
              </a:solidFill>
              <a:latin typeface="Ekkamai Standard" panose="02000506000000020003" pitchFamily="2" charset="0"/>
              <a:cs typeface="Ekkamai Standard" panose="02000506000000020003" pitchFamily="2" charset="0"/>
            </a:endParaRPr>
          </a:p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th-TH" sz="2800" dirty="0" smtClean="0">
                <a:latin typeface="Ekkamai Standard" panose="02000506000000020003" pitchFamily="2" charset="0"/>
                <a:cs typeface="Ekkamai Standard" panose="02000506000000020003" pitchFamily="2" charset="0"/>
              </a:rPr>
              <a:t>ผนวก</a:t>
            </a:r>
            <a:r>
              <a:rPr lang="th-TH" sz="2800" dirty="0">
                <a:latin typeface="Ekkamai Standard" panose="02000506000000020003" pitchFamily="2" charset="0"/>
                <a:cs typeface="Ekkamai Standard" panose="02000506000000020003" pitchFamily="2" charset="0"/>
              </a:rPr>
              <a:t>กับ</a:t>
            </a:r>
            <a:r>
              <a:rPr lang="th-TH" sz="2800" b="1" i="1" u="sng" dirty="0">
                <a:solidFill>
                  <a:srgbClr val="C00000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สถานการณ์ </a:t>
            </a:r>
            <a:r>
              <a:rPr lang="en-US" sz="2800" b="1" i="1" u="sng" dirty="0">
                <a:solidFill>
                  <a:srgbClr val="C00000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Covid-19 </a:t>
            </a:r>
            <a:r>
              <a:rPr lang="th-TH" sz="2800" b="1" i="1" u="sng" dirty="0">
                <a:solidFill>
                  <a:srgbClr val="C00000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ที่สร้างการเปลี่ยนแปลงทั่วโลก </a:t>
            </a:r>
            <a:r>
              <a:rPr lang="th-TH" sz="2800" dirty="0" smtClean="0">
                <a:latin typeface="Ekkamai Standard" panose="02000506000000020003" pitchFamily="2" charset="0"/>
                <a:cs typeface="Ekkamai Standard" panose="02000506000000020003" pitchFamily="2" charset="0"/>
              </a:rPr>
              <a:t>ทำ</a:t>
            </a:r>
            <a:r>
              <a:rPr lang="th-TH" sz="2800" dirty="0">
                <a:latin typeface="Ekkamai Standard" panose="02000506000000020003" pitchFamily="2" charset="0"/>
                <a:cs typeface="Ekkamai Standard" panose="02000506000000020003" pitchFamily="2" charset="0"/>
              </a:rPr>
              <a:t>ให้ต้องมีการปรับตัวในยุค </a:t>
            </a:r>
            <a:r>
              <a:rPr lang="en-US" sz="2800" dirty="0">
                <a:latin typeface="Ekkamai Standard" panose="02000506000000020003" pitchFamily="2" charset="0"/>
                <a:cs typeface="Ekkamai Standard" panose="02000506000000020003" pitchFamily="2" charset="0"/>
              </a:rPr>
              <a:t>New Normal </a:t>
            </a:r>
            <a:r>
              <a:rPr lang="th-TH" sz="2800" dirty="0">
                <a:latin typeface="Ekkamai Standard" panose="02000506000000020003" pitchFamily="2" charset="0"/>
                <a:cs typeface="Ekkamai Standard" panose="02000506000000020003" pitchFamily="2" charset="0"/>
              </a:rPr>
              <a:t>หลายๆอย่าง ไม่เพียงแค่นั้น </a:t>
            </a:r>
            <a:endParaRPr lang="th-TH" sz="2800" dirty="0" smtClean="0">
              <a:latin typeface="Ekkamai Standard" panose="02000506000000020003" pitchFamily="2" charset="0"/>
              <a:cs typeface="Ekkamai Standard" panose="02000506000000020003" pitchFamily="2" charset="0"/>
            </a:endParaRPr>
          </a:p>
          <a:p>
            <a:pPr algn="ctr"/>
            <a:r>
              <a:rPr lang="th-TH" sz="2800" dirty="0" smtClean="0">
                <a:latin typeface="Ekkamai Standard" panose="02000506000000020003" pitchFamily="2" charset="0"/>
                <a:cs typeface="Ekkamai Standard" panose="02000506000000020003" pitchFamily="2" charset="0"/>
              </a:rPr>
              <a:t>ยัง</a:t>
            </a:r>
            <a:r>
              <a:rPr lang="th-TH" sz="2800" dirty="0">
                <a:latin typeface="Ekkamai Standard" panose="02000506000000020003" pitchFamily="2" charset="0"/>
                <a:cs typeface="Ekkamai Standard" panose="02000506000000020003" pitchFamily="2" charset="0"/>
              </a:rPr>
              <a:t>ต้องปรับตัวให้ทันเพื่อการใช้ชีวิตแบบ </a:t>
            </a:r>
            <a:r>
              <a:rPr lang="en-US" sz="2800" dirty="0">
                <a:latin typeface="Ekkamai Standard" panose="02000506000000020003" pitchFamily="2" charset="0"/>
                <a:cs typeface="Ekkamai Standard" panose="02000506000000020003" pitchFamily="2" charset="0"/>
              </a:rPr>
              <a:t>Next Normal </a:t>
            </a:r>
            <a:endParaRPr lang="en-US" sz="2800" dirty="0" smtClean="0">
              <a:latin typeface="Ekkamai Standard" panose="02000506000000020003" pitchFamily="2" charset="0"/>
              <a:cs typeface="Ekkamai Standard" panose="02000506000000020003" pitchFamily="2" charset="0"/>
            </a:endParaRPr>
          </a:p>
          <a:p>
            <a:pPr algn="ctr"/>
            <a:r>
              <a:rPr lang="th-TH" sz="2800" dirty="0" smtClean="0">
                <a:latin typeface="Ekkamai Standard" panose="02000506000000020003" pitchFamily="2" charset="0"/>
                <a:cs typeface="Ekkamai Standard" panose="02000506000000020003" pitchFamily="2" charset="0"/>
              </a:rPr>
              <a:t>****************************************************************</a:t>
            </a:r>
          </a:p>
          <a:p>
            <a:pPr algn="ctr"/>
            <a:r>
              <a:rPr lang="th-TH" sz="2800" dirty="0" smtClean="0">
                <a:solidFill>
                  <a:schemeClr val="tx2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	</a:t>
            </a:r>
            <a:r>
              <a:rPr lang="en-US" sz="2800" b="1" dirty="0" smtClean="0">
                <a:solidFill>
                  <a:srgbClr val="660033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“</a:t>
            </a:r>
            <a:r>
              <a:rPr lang="th-TH" sz="2800" b="1" dirty="0" smtClean="0">
                <a:solidFill>
                  <a:srgbClr val="660033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การ</a:t>
            </a:r>
            <a:r>
              <a:rPr lang="th-TH" sz="2800" b="1" dirty="0">
                <a:solidFill>
                  <a:srgbClr val="660033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สร้างกลไกและระบบสารสนเทศ</a:t>
            </a:r>
            <a:r>
              <a:rPr lang="th-TH" sz="2800" b="1" dirty="0" smtClean="0">
                <a:solidFill>
                  <a:srgbClr val="660033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เพื่อติดตาม ตรวจสอบและ</a:t>
            </a:r>
            <a:r>
              <a:rPr lang="th-TH" sz="2800" b="1" dirty="0">
                <a:solidFill>
                  <a:srgbClr val="660033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ประเมินผลการดำเนินงาน</a:t>
            </a:r>
            <a:r>
              <a:rPr lang="th-TH" sz="2800" b="1" dirty="0" smtClean="0">
                <a:solidFill>
                  <a:srgbClr val="660033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ตลอดจนปรับปรุง</a:t>
            </a:r>
            <a:r>
              <a:rPr lang="th-TH" sz="2800" b="1" dirty="0">
                <a:solidFill>
                  <a:srgbClr val="660033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และ</a:t>
            </a:r>
            <a:r>
              <a:rPr lang="th-TH" sz="2800" b="1" dirty="0" smtClean="0">
                <a:solidFill>
                  <a:srgbClr val="660033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พัฒนาทุกหน่วยงาน</a:t>
            </a:r>
            <a:br>
              <a:rPr lang="th-TH" sz="2800" b="1" dirty="0" smtClean="0">
                <a:solidFill>
                  <a:srgbClr val="660033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</a:br>
            <a:r>
              <a:rPr lang="th-TH" sz="2800" b="1" dirty="0" smtClean="0">
                <a:solidFill>
                  <a:srgbClr val="660033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เพื่อให้</a:t>
            </a:r>
            <a:r>
              <a:rPr lang="th-TH" sz="2800" b="1" dirty="0">
                <a:solidFill>
                  <a:srgbClr val="660033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สอดคล้องกับสถานการณ์ที่</a:t>
            </a:r>
            <a:r>
              <a:rPr lang="th-TH" sz="2800" b="1" dirty="0" smtClean="0">
                <a:solidFill>
                  <a:srgbClr val="660033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เกิดขึ้น</a:t>
            </a:r>
            <a:r>
              <a:rPr lang="en-US" sz="2800" b="1" dirty="0" smtClean="0">
                <a:solidFill>
                  <a:srgbClr val="660033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”</a:t>
            </a:r>
            <a:endParaRPr lang="en-US" sz="2800" b="1" dirty="0">
              <a:solidFill>
                <a:srgbClr val="660033"/>
              </a:solidFill>
              <a:latin typeface="Ekkamai Standard" panose="02000506000000020003" pitchFamily="2" charset="0"/>
              <a:cs typeface="Ekkamai Standard" panose="02000506000000020003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D00B79-44BB-4D5F-B51D-2270A854D77A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349151" y="173241"/>
            <a:ext cx="4975746" cy="922145"/>
          </a:xfrm>
        </p:spPr>
        <p:txBody>
          <a:bodyPr>
            <a:normAutofit fontScale="90000"/>
          </a:bodyPr>
          <a:lstStyle/>
          <a:p>
            <a:r>
              <a:rPr lang="th-TH" sz="4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ความสำคัญของแนว</a:t>
            </a:r>
            <a:r>
              <a:rPr lang="th-TH" sz="48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ปฏิบัติ</a:t>
            </a:r>
            <a:br>
              <a:rPr lang="th-TH" sz="48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en-US" sz="31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Importance</a:t>
            </a:r>
            <a:endParaRPr lang="en-US" sz="31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1" name="object 5" descr="Beige rectangle">
            <a:extLst>
              <a:ext uri="{FF2B5EF4-FFF2-40B4-BE49-F238E27FC236}">
                <a16:creationId xmlns="" xmlns:a16="http://schemas.microsoft.com/office/drawing/2014/main" id="{B07BA1F9-2C19-4C07-B29B-18B9FBCC4755}"/>
              </a:ext>
            </a:extLst>
          </p:cNvPr>
          <p:cNvSpPr/>
          <p:nvPr/>
        </p:nvSpPr>
        <p:spPr bwMode="white">
          <a:xfrm>
            <a:off x="2487174" y="775709"/>
            <a:ext cx="4536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36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aicampaigns | Objective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0240" y="178005"/>
            <a:ext cx="4674890" cy="25918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3" descr="People with documents">
            <a:extLst>
              <a:ext uri="{FF2B5EF4-FFF2-40B4-BE49-F238E27FC236}">
                <a16:creationId xmlns="" xmlns:a16="http://schemas.microsoft.com/office/drawing/2014/main" id="{0CA2E80D-F3EC-4A5F-8E65-56FEA206EE0F}"/>
              </a:ext>
            </a:extLst>
          </p:cNvPr>
          <p:cNvSpPr/>
          <p:nvPr/>
        </p:nvSpPr>
        <p:spPr bwMode="ltGray">
          <a:xfrm>
            <a:off x="8021" y="0"/>
            <a:ext cx="12183979" cy="6926723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69999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45C5720-51D4-4632-91CD-936B8AB96750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779114" y="2374335"/>
            <a:ext cx="3898231" cy="3179175"/>
          </a:xfrm>
        </p:spPr>
        <p:txBody>
          <a:bodyPr>
            <a:noAutofit/>
          </a:bodyPr>
          <a:lstStyle/>
          <a:p>
            <a:r>
              <a:rPr lang="th-TH" sz="4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วัตถุประสงค์ของการดำเนินงาน </a:t>
            </a:r>
            <a:r>
              <a:rPr lang="en-US" sz="3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: </a:t>
            </a:r>
            <a:r>
              <a:rPr lang="en-US" sz="4400" dirty="0" smtClean="0">
                <a:solidFill>
                  <a:schemeClr val="accent6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Objectives</a:t>
            </a:r>
            <a:endParaRPr lang="en-US" sz="4400" dirty="0">
              <a:solidFill>
                <a:schemeClr val="accent6"/>
              </a:solidFill>
              <a:latin typeface="Ekkamai Standard" panose="02000506000000020003" pitchFamily="2" charset="0"/>
              <a:cs typeface="Ekkamai Standard" panose="02000506000000020003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24D506CC-0185-443E-82C7-1600C21D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object 9" descr="Beige rectangle">
            <a:extLst>
              <a:ext uri="{FF2B5EF4-FFF2-40B4-BE49-F238E27FC236}">
                <a16:creationId xmlns="" xmlns:a16="http://schemas.microsoft.com/office/drawing/2014/main" id="{02C6628C-972C-4717-AAF3-D882B30F6658}"/>
              </a:ext>
            </a:extLst>
          </p:cNvPr>
          <p:cNvSpPr/>
          <p:nvPr/>
        </p:nvSpPr>
        <p:spPr bwMode="white">
          <a:xfrm>
            <a:off x="384618" y="5157974"/>
            <a:ext cx="8585455" cy="50130"/>
          </a:xfrm>
          <a:custGeom>
            <a:avLst/>
            <a:gdLst/>
            <a:ahLst/>
            <a:cxnLst/>
            <a:rect l="l" t="t" r="r" b="b"/>
            <a:pathLst>
              <a:path w="2642870">
                <a:moveTo>
                  <a:pt x="0" y="0"/>
                </a:moveTo>
                <a:lnTo>
                  <a:pt x="2642616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38297998"/>
              </p:ext>
            </p:extLst>
          </p:nvPr>
        </p:nvGraphicFramePr>
        <p:xfrm>
          <a:off x="2586973" y="267773"/>
          <a:ext cx="9723919" cy="6391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052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20" descr="Two person handshake">
            <a:extLst>
              <a:ext uri="{FF2B5EF4-FFF2-40B4-BE49-F238E27FC236}">
                <a16:creationId xmlns="" xmlns:a16="http://schemas.microsoft.com/office/drawing/2014/main" id="{42EF1974-141C-494C-A63E-216742273C6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2" name="object 3" descr="Blue rectangle">
            <a:extLst>
              <a:ext uri="{FF2B5EF4-FFF2-40B4-BE49-F238E27FC236}">
                <a16:creationId xmlns="" xmlns:a16="http://schemas.microsoft.com/office/drawing/2014/main" id="{2D225086-68BE-4168-8F17-9443ADD89675}"/>
              </a:ext>
            </a:extLst>
          </p:cNvPr>
          <p:cNvSpPr/>
          <p:nvPr/>
        </p:nvSpPr>
        <p:spPr>
          <a:xfrm>
            <a:off x="0" y="0"/>
            <a:ext cx="121896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endParaRPr lang="th-TH" dirty="0"/>
          </a:p>
        </p:txBody>
      </p:sp>
      <p:sp>
        <p:nvSpPr>
          <p:cNvPr id="23" name="Oval 22" descr="Beige oval">
            <a:extLst>
              <a:ext uri="{FF2B5EF4-FFF2-40B4-BE49-F238E27FC236}">
                <a16:creationId xmlns="" xmlns:a16="http://schemas.microsoft.com/office/drawing/2014/main" id="{433945EE-A7C1-410E-BF29-F5CEA2F4F576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3790A3AE-E658-426D-96CD-CB0614B74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6BDEDF39-62EC-40AF-98F4-06A79F1F80F1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288638" y="284201"/>
            <a:ext cx="10515600" cy="807183"/>
          </a:xfrm>
        </p:spPr>
        <p:txBody>
          <a:bodyPr>
            <a:normAutofit/>
          </a:bodyPr>
          <a:lstStyle/>
          <a:p>
            <a:r>
              <a:rPr lang="th-TH" sz="4000" dirty="0">
                <a:latin typeface="Ekkamai Standard" panose="02000506000000020003" pitchFamily="2" charset="0"/>
                <a:cs typeface="Ekkamai Standard" panose="02000506000000020003" pitchFamily="2" charset="0"/>
              </a:rPr>
              <a:t>ขั้นตอนการ</a:t>
            </a:r>
            <a:r>
              <a:rPr lang="th-TH" sz="4000" dirty="0" smtClean="0">
                <a:latin typeface="Ekkamai Standard" panose="02000506000000020003" pitchFamily="2" charset="0"/>
                <a:cs typeface="Ekkamai Standard" panose="02000506000000020003" pitchFamily="2" charset="0"/>
              </a:rPr>
              <a:t>ดำเนินงาน </a:t>
            </a:r>
            <a:r>
              <a:rPr lang="en-US" sz="4000" dirty="0" smtClean="0">
                <a:latin typeface="Ekkamai Standard" panose="02000506000000020003" pitchFamily="2" charset="0"/>
                <a:cs typeface="Ekkamai Standard" panose="02000506000000020003" pitchFamily="2" charset="0"/>
              </a:rPr>
              <a:t>:</a:t>
            </a:r>
            <a:r>
              <a:rPr lang="th-TH" sz="4000" dirty="0" smtClean="0">
                <a:latin typeface="Ekkamai Standard" panose="02000506000000020003" pitchFamily="2" charset="0"/>
                <a:cs typeface="Ekkamai Standard" panose="02000506000000020003" pitchFamily="2" charset="0"/>
              </a:rPr>
              <a:t> </a:t>
            </a:r>
            <a:r>
              <a:rPr lang="en-US" sz="4000" dirty="0">
                <a:latin typeface="Ekkamai Standard" panose="02000506000000020003" pitchFamily="2" charset="0"/>
                <a:cs typeface="Ekkamai Standard" panose="02000506000000020003" pitchFamily="2" charset="0"/>
              </a:rPr>
              <a:t>Operation procedure</a:t>
            </a:r>
          </a:p>
        </p:txBody>
      </p:sp>
      <p:pic>
        <p:nvPicPr>
          <p:cNvPr id="36" name="Picture Placeholder 35" descr="Check icon">
            <a:extLst>
              <a:ext uri="{FF2B5EF4-FFF2-40B4-BE49-F238E27FC236}">
                <a16:creationId xmlns="" xmlns:a16="http://schemas.microsoft.com/office/drawing/2014/main" id="{1A9D8BC9-CF04-4A6C-89E6-E6A18D7419F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500289" y="1454090"/>
            <a:ext cx="576000" cy="576000"/>
          </a:xfrm>
        </p:spPr>
      </p:pic>
      <p:sp>
        <p:nvSpPr>
          <p:cNvPr id="24" name="object 5" descr="Beige rectangle">
            <a:extLst>
              <a:ext uri="{FF2B5EF4-FFF2-40B4-BE49-F238E27FC236}">
                <a16:creationId xmlns="" xmlns:a16="http://schemas.microsoft.com/office/drawing/2014/main" id="{73ED10AC-D04B-401B-A6A1-6069912D1664}"/>
              </a:ext>
            </a:extLst>
          </p:cNvPr>
          <p:cNvSpPr/>
          <p:nvPr/>
        </p:nvSpPr>
        <p:spPr bwMode="ltGray">
          <a:xfrm flipV="1">
            <a:off x="532662" y="1045665"/>
            <a:ext cx="7946839" cy="45719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30" name="Title 5">
            <a:extLst>
              <a:ext uri="{FF2B5EF4-FFF2-40B4-BE49-F238E27FC236}">
                <a16:creationId xmlns="" xmlns:a16="http://schemas.microsoft.com/office/drawing/2014/main" id="{6BDEDF39-62EC-40AF-98F4-06A79F1F80F1}"/>
              </a:ext>
            </a:extLst>
          </p:cNvPr>
          <p:cNvSpPr txBox="1">
            <a:spLocks/>
          </p:cNvSpPr>
          <p:nvPr/>
        </p:nvSpPr>
        <p:spPr bwMode="ltGray">
          <a:xfrm>
            <a:off x="1046637" y="2733541"/>
            <a:ext cx="10515600" cy="807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/>
          </a:p>
        </p:txBody>
      </p:sp>
      <p:sp>
        <p:nvSpPr>
          <p:cNvPr id="31" name="Title 5">
            <a:extLst>
              <a:ext uri="{FF2B5EF4-FFF2-40B4-BE49-F238E27FC236}">
                <a16:creationId xmlns="" xmlns:a16="http://schemas.microsoft.com/office/drawing/2014/main" id="{6BDEDF39-62EC-40AF-98F4-06A79F1F80F1}"/>
              </a:ext>
            </a:extLst>
          </p:cNvPr>
          <p:cNvSpPr txBox="1">
            <a:spLocks/>
          </p:cNvSpPr>
          <p:nvPr/>
        </p:nvSpPr>
        <p:spPr bwMode="ltGray">
          <a:xfrm>
            <a:off x="1011684" y="961513"/>
            <a:ext cx="9792554" cy="5213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800" dirty="0" smtClean="0">
                <a:latin typeface="Ekkamai Standard" panose="02000506000000020003" pitchFamily="2" charset="0"/>
                <a:cs typeface="Ekkamai Standard" panose="02000506000000020003" pitchFamily="2" charset="0"/>
              </a:rPr>
              <a:t>การ</a:t>
            </a:r>
            <a:r>
              <a:rPr lang="th-TH" sz="2800" dirty="0">
                <a:latin typeface="Ekkamai Standard" panose="02000506000000020003" pitchFamily="2" charset="0"/>
                <a:cs typeface="Ekkamai Standard" panose="02000506000000020003" pitchFamily="2" charset="0"/>
              </a:rPr>
              <a:t>บ่งชี้ความรู้ (</a:t>
            </a:r>
            <a:r>
              <a:rPr lang="en-US" sz="2800" dirty="0">
                <a:latin typeface="Ekkamai Standard" panose="02000506000000020003" pitchFamily="2" charset="0"/>
                <a:cs typeface="Ekkamai Standard" panose="02000506000000020003" pitchFamily="2" charset="0"/>
              </a:rPr>
              <a:t>Knowledge Identification)	</a:t>
            </a:r>
            <a:endParaRPr lang="en-US" sz="2800" dirty="0" smtClean="0">
              <a:latin typeface="Ekkamai Standard" panose="02000506000000020003" pitchFamily="2" charset="0"/>
              <a:cs typeface="Ekkamai Standard" panose="02000506000000020003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th-TH" sz="2400" dirty="0" smtClean="0">
                <a:solidFill>
                  <a:srgbClr val="FFFF00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งาน</a:t>
            </a:r>
            <a:r>
              <a:rPr lang="th-TH" sz="2400" dirty="0">
                <a:solidFill>
                  <a:srgbClr val="FFFF00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แผนและประกันคุณภาพ เป็นหน่วยงานบริการที่มีเป้าประสงค์ว่า จะมีการนำนโยบายและแผนงานของมหาวิทยาลัยไปสู่การปฏิบัติ มีการสร้างความเข้าใจผ่านกระบวนการที่มีส่วนร่วมทั้งองค์กร ดังนั้น </a:t>
            </a:r>
            <a:r>
              <a:rPr lang="th-TH" sz="2800" i="1" u="sng" dirty="0">
                <a:solidFill>
                  <a:srgbClr val="FF0000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จุดเริ่มต้นของการบ่งชี้ความรู้จึงเริ่มมาจากการพูดคุยถึงกระบวนการการทำงานที่เป็นปัญหาทั้งของบุคลากรในสำนักและนอกสำนักเอง เพื่อแก้ไขและสร้างความเข้าใจ ชี้แจง และหารือเกี่ยวกับการจัดทำแผนการทำงาน </a:t>
            </a:r>
            <a:r>
              <a:rPr lang="th-TH" sz="2400" dirty="0">
                <a:solidFill>
                  <a:srgbClr val="FFFF00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รวมถึงการถ่ายทอดแผนไปสู่ การปฏิบัติ โดยสร้างการรับรู้และความเข้าใจไปยังบุคลากรในมหาวิทยาลัยให้ได้มาก</a:t>
            </a:r>
            <a:r>
              <a:rPr lang="th-TH" sz="2400" dirty="0" smtClean="0">
                <a:solidFill>
                  <a:srgbClr val="FFFF00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ที่สุด</a:t>
            </a:r>
            <a:endParaRPr lang="th-TH" sz="2400" dirty="0">
              <a:solidFill>
                <a:srgbClr val="FFFF00"/>
              </a:solidFill>
              <a:latin typeface="Ekkamai Standard" panose="02000506000000020003" pitchFamily="2" charset="0"/>
              <a:cs typeface="Ekkamai Standard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03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20" descr="Two person handshake">
            <a:extLst>
              <a:ext uri="{FF2B5EF4-FFF2-40B4-BE49-F238E27FC236}">
                <a16:creationId xmlns="" xmlns:a16="http://schemas.microsoft.com/office/drawing/2014/main" id="{42EF1974-141C-494C-A63E-216742273C6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2" name="object 3" descr="Blue rectangle">
            <a:extLst>
              <a:ext uri="{FF2B5EF4-FFF2-40B4-BE49-F238E27FC236}">
                <a16:creationId xmlns="" xmlns:a16="http://schemas.microsoft.com/office/drawing/2014/main" id="{2D225086-68BE-4168-8F17-9443ADD89675}"/>
              </a:ext>
            </a:extLst>
          </p:cNvPr>
          <p:cNvSpPr/>
          <p:nvPr/>
        </p:nvSpPr>
        <p:spPr>
          <a:xfrm>
            <a:off x="0" y="0"/>
            <a:ext cx="121896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endParaRPr lang="th-TH" dirty="0"/>
          </a:p>
        </p:txBody>
      </p:sp>
      <p:sp>
        <p:nvSpPr>
          <p:cNvPr id="23" name="Oval 22" descr="Beige oval">
            <a:extLst>
              <a:ext uri="{FF2B5EF4-FFF2-40B4-BE49-F238E27FC236}">
                <a16:creationId xmlns="" xmlns:a16="http://schemas.microsoft.com/office/drawing/2014/main" id="{433945EE-A7C1-410E-BF29-F5CEA2F4F576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3790A3AE-E658-426D-96CD-CB0614B74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6BDEDF39-62EC-40AF-98F4-06A79F1F80F1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288638" y="284201"/>
            <a:ext cx="10515600" cy="807183"/>
          </a:xfrm>
        </p:spPr>
        <p:txBody>
          <a:bodyPr>
            <a:normAutofit/>
          </a:bodyPr>
          <a:lstStyle/>
          <a:p>
            <a:r>
              <a:rPr lang="th-TH" sz="4000" dirty="0">
                <a:latin typeface="Ekkamai Standard" panose="02000506000000020003" pitchFamily="2" charset="0"/>
                <a:cs typeface="Ekkamai Standard" panose="02000506000000020003" pitchFamily="2" charset="0"/>
              </a:rPr>
              <a:t>ขั้นตอนการ</a:t>
            </a:r>
            <a:r>
              <a:rPr lang="th-TH" sz="4000" dirty="0" smtClean="0">
                <a:latin typeface="Ekkamai Standard" panose="02000506000000020003" pitchFamily="2" charset="0"/>
                <a:cs typeface="Ekkamai Standard" panose="02000506000000020003" pitchFamily="2" charset="0"/>
              </a:rPr>
              <a:t>ดำเนินงาน </a:t>
            </a:r>
            <a:r>
              <a:rPr lang="en-US" sz="4000" dirty="0" smtClean="0">
                <a:latin typeface="Ekkamai Standard" panose="02000506000000020003" pitchFamily="2" charset="0"/>
                <a:cs typeface="Ekkamai Standard" panose="02000506000000020003" pitchFamily="2" charset="0"/>
              </a:rPr>
              <a:t>:</a:t>
            </a:r>
            <a:r>
              <a:rPr lang="th-TH" sz="4000" dirty="0" smtClean="0">
                <a:latin typeface="Ekkamai Standard" panose="02000506000000020003" pitchFamily="2" charset="0"/>
                <a:cs typeface="Ekkamai Standard" panose="02000506000000020003" pitchFamily="2" charset="0"/>
              </a:rPr>
              <a:t> </a:t>
            </a:r>
            <a:r>
              <a:rPr lang="en-US" sz="4000" dirty="0">
                <a:latin typeface="Ekkamai Standard" panose="02000506000000020003" pitchFamily="2" charset="0"/>
                <a:cs typeface="Ekkamai Standard" panose="02000506000000020003" pitchFamily="2" charset="0"/>
              </a:rPr>
              <a:t>Operation procedure</a:t>
            </a:r>
          </a:p>
        </p:txBody>
      </p:sp>
      <p:pic>
        <p:nvPicPr>
          <p:cNvPr id="36" name="Picture Placeholder 35" descr="Check icon">
            <a:extLst>
              <a:ext uri="{FF2B5EF4-FFF2-40B4-BE49-F238E27FC236}">
                <a16:creationId xmlns="" xmlns:a16="http://schemas.microsoft.com/office/drawing/2014/main" id="{1A9D8BC9-CF04-4A6C-89E6-E6A18D7419F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470637" y="1671814"/>
            <a:ext cx="576000" cy="576000"/>
          </a:xfrm>
        </p:spPr>
      </p:pic>
      <p:sp>
        <p:nvSpPr>
          <p:cNvPr id="24" name="object 5" descr="Beige rectangle">
            <a:extLst>
              <a:ext uri="{FF2B5EF4-FFF2-40B4-BE49-F238E27FC236}">
                <a16:creationId xmlns="" xmlns:a16="http://schemas.microsoft.com/office/drawing/2014/main" id="{73ED10AC-D04B-401B-A6A1-6069912D1664}"/>
              </a:ext>
            </a:extLst>
          </p:cNvPr>
          <p:cNvSpPr/>
          <p:nvPr/>
        </p:nvSpPr>
        <p:spPr bwMode="ltGray">
          <a:xfrm flipV="1">
            <a:off x="532662" y="1045665"/>
            <a:ext cx="7946839" cy="45719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30" name="Title 5">
            <a:extLst>
              <a:ext uri="{FF2B5EF4-FFF2-40B4-BE49-F238E27FC236}">
                <a16:creationId xmlns="" xmlns:a16="http://schemas.microsoft.com/office/drawing/2014/main" id="{6BDEDF39-62EC-40AF-98F4-06A79F1F80F1}"/>
              </a:ext>
            </a:extLst>
          </p:cNvPr>
          <p:cNvSpPr txBox="1">
            <a:spLocks/>
          </p:cNvSpPr>
          <p:nvPr/>
        </p:nvSpPr>
        <p:spPr bwMode="ltGray">
          <a:xfrm>
            <a:off x="1046637" y="2733541"/>
            <a:ext cx="10515600" cy="807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/>
          </a:p>
        </p:txBody>
      </p:sp>
      <p:sp>
        <p:nvSpPr>
          <p:cNvPr id="31" name="Title 5">
            <a:extLst>
              <a:ext uri="{FF2B5EF4-FFF2-40B4-BE49-F238E27FC236}">
                <a16:creationId xmlns="" xmlns:a16="http://schemas.microsoft.com/office/drawing/2014/main" id="{6BDEDF39-62EC-40AF-98F4-06A79F1F80F1}"/>
              </a:ext>
            </a:extLst>
          </p:cNvPr>
          <p:cNvSpPr txBox="1">
            <a:spLocks/>
          </p:cNvSpPr>
          <p:nvPr/>
        </p:nvSpPr>
        <p:spPr bwMode="ltGray">
          <a:xfrm>
            <a:off x="837000" y="1852848"/>
            <a:ext cx="10515600" cy="37214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th-TH" sz="2800" dirty="0" smtClean="0">
                <a:solidFill>
                  <a:srgbClr val="FFC000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บุคลากร</a:t>
            </a:r>
            <a:r>
              <a:rPr lang="th-TH" sz="2800" dirty="0">
                <a:solidFill>
                  <a:srgbClr val="FFC000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ในสำนักได้แสวงหาความรู้ด้วยวิธีการต่างๆ เช่น การค้นคว้าหาความรู้เกี่ยวกับการแก้ปัญหาที่ทันสมัย ทันยุคปัจจุบัน อีกทั้งวิธีสร้างการรับรู้และความเข้าใจของคนในองค์กรด้วยวิธีใหม่ๆ จากสื่อออนไลน์ของหน่วยงานต่างๆ ทั้งภาครัฐและภาคเอกชน รวมถึงประชุมและปรึกษาหารือกันภายในถึงวิธีที่ดีและเหมาะกับสภาพแวดล้อมของสถาบัน</a:t>
            </a:r>
          </a:p>
        </p:txBody>
      </p:sp>
      <p:sp>
        <p:nvSpPr>
          <p:cNvPr id="12" name="Title 5">
            <a:extLst>
              <a:ext uri="{FF2B5EF4-FFF2-40B4-BE49-F238E27FC236}">
                <a16:creationId xmlns="" xmlns:a16="http://schemas.microsoft.com/office/drawing/2014/main" id="{6BDEDF39-62EC-40AF-98F4-06A79F1F80F1}"/>
              </a:ext>
            </a:extLst>
          </p:cNvPr>
          <p:cNvSpPr txBox="1">
            <a:spLocks/>
          </p:cNvSpPr>
          <p:nvPr/>
        </p:nvSpPr>
        <p:spPr bwMode="ltGray">
          <a:xfrm>
            <a:off x="999940" y="1575272"/>
            <a:ext cx="10826019" cy="807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dirty="0">
                <a:latin typeface="Ekkamai Standard" panose="02000506000000020003" pitchFamily="2" charset="0"/>
                <a:cs typeface="Ekkamai Standard" panose="02000506000000020003" pitchFamily="2" charset="0"/>
              </a:rPr>
              <a:t>การสร้างและแสวงหาความรู้ (</a:t>
            </a:r>
            <a:r>
              <a:rPr lang="en-US" sz="4000" dirty="0">
                <a:latin typeface="Ekkamai Standard" panose="02000506000000020003" pitchFamily="2" charset="0"/>
                <a:cs typeface="Ekkamai Standard" panose="02000506000000020003" pitchFamily="2" charset="0"/>
              </a:rPr>
              <a:t>Knowledge Creation and Acquisition) </a:t>
            </a:r>
          </a:p>
        </p:txBody>
      </p:sp>
    </p:spTree>
    <p:extLst>
      <p:ext uri="{BB962C8B-B14F-4D97-AF65-F5344CB8AC3E}">
        <p14:creationId xmlns:p14="http://schemas.microsoft.com/office/powerpoint/2010/main" val="105592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20" descr="Two person handshake">
            <a:extLst>
              <a:ext uri="{FF2B5EF4-FFF2-40B4-BE49-F238E27FC236}">
                <a16:creationId xmlns="" xmlns:a16="http://schemas.microsoft.com/office/drawing/2014/main" id="{42EF1974-141C-494C-A63E-216742273C6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2" name="object 3" descr="Blue rectangle">
            <a:extLst>
              <a:ext uri="{FF2B5EF4-FFF2-40B4-BE49-F238E27FC236}">
                <a16:creationId xmlns="" xmlns:a16="http://schemas.microsoft.com/office/drawing/2014/main" id="{2D225086-68BE-4168-8F17-9443ADD89675}"/>
              </a:ext>
            </a:extLst>
          </p:cNvPr>
          <p:cNvSpPr/>
          <p:nvPr/>
        </p:nvSpPr>
        <p:spPr>
          <a:xfrm>
            <a:off x="0" y="0"/>
            <a:ext cx="121896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endParaRPr lang="th-TH" dirty="0"/>
          </a:p>
        </p:txBody>
      </p:sp>
      <p:sp>
        <p:nvSpPr>
          <p:cNvPr id="23" name="Oval 22" descr="Beige oval">
            <a:extLst>
              <a:ext uri="{FF2B5EF4-FFF2-40B4-BE49-F238E27FC236}">
                <a16:creationId xmlns="" xmlns:a16="http://schemas.microsoft.com/office/drawing/2014/main" id="{433945EE-A7C1-410E-BF29-F5CEA2F4F576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3790A3AE-E658-426D-96CD-CB0614B74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6BDEDF39-62EC-40AF-98F4-06A79F1F80F1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288638" y="284201"/>
            <a:ext cx="10515600" cy="807183"/>
          </a:xfrm>
        </p:spPr>
        <p:txBody>
          <a:bodyPr>
            <a:normAutofit/>
          </a:bodyPr>
          <a:lstStyle/>
          <a:p>
            <a:r>
              <a:rPr lang="th-TH" sz="4000" dirty="0">
                <a:latin typeface="Ekkamai Standard" panose="02000506000000020003" pitchFamily="2" charset="0"/>
                <a:cs typeface="Ekkamai Standard" panose="02000506000000020003" pitchFamily="2" charset="0"/>
              </a:rPr>
              <a:t>ขั้นตอนการ</a:t>
            </a:r>
            <a:r>
              <a:rPr lang="th-TH" sz="4000" dirty="0" smtClean="0">
                <a:latin typeface="Ekkamai Standard" panose="02000506000000020003" pitchFamily="2" charset="0"/>
                <a:cs typeface="Ekkamai Standard" panose="02000506000000020003" pitchFamily="2" charset="0"/>
              </a:rPr>
              <a:t>ดำเนินงาน </a:t>
            </a:r>
            <a:r>
              <a:rPr lang="en-US" sz="4000" dirty="0" smtClean="0">
                <a:latin typeface="Ekkamai Standard" panose="02000506000000020003" pitchFamily="2" charset="0"/>
                <a:cs typeface="Ekkamai Standard" panose="02000506000000020003" pitchFamily="2" charset="0"/>
              </a:rPr>
              <a:t>:</a:t>
            </a:r>
            <a:r>
              <a:rPr lang="th-TH" sz="4000" dirty="0" smtClean="0">
                <a:latin typeface="Ekkamai Standard" panose="02000506000000020003" pitchFamily="2" charset="0"/>
                <a:cs typeface="Ekkamai Standard" panose="02000506000000020003" pitchFamily="2" charset="0"/>
              </a:rPr>
              <a:t> </a:t>
            </a:r>
            <a:r>
              <a:rPr lang="en-US" sz="4000" dirty="0">
                <a:latin typeface="Ekkamai Standard" panose="02000506000000020003" pitchFamily="2" charset="0"/>
                <a:cs typeface="Ekkamai Standard" panose="02000506000000020003" pitchFamily="2" charset="0"/>
              </a:rPr>
              <a:t>Operation procedure</a:t>
            </a:r>
          </a:p>
        </p:txBody>
      </p:sp>
      <p:pic>
        <p:nvPicPr>
          <p:cNvPr id="36" name="Picture Placeholder 35" descr="Check icon">
            <a:extLst>
              <a:ext uri="{FF2B5EF4-FFF2-40B4-BE49-F238E27FC236}">
                <a16:creationId xmlns="" xmlns:a16="http://schemas.microsoft.com/office/drawing/2014/main" id="{1A9D8BC9-CF04-4A6C-89E6-E6A18D7419F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443211" y="1469432"/>
            <a:ext cx="576000" cy="576000"/>
          </a:xfrm>
        </p:spPr>
      </p:pic>
      <p:sp>
        <p:nvSpPr>
          <p:cNvPr id="24" name="object 5" descr="Beige rectangle">
            <a:extLst>
              <a:ext uri="{FF2B5EF4-FFF2-40B4-BE49-F238E27FC236}">
                <a16:creationId xmlns="" xmlns:a16="http://schemas.microsoft.com/office/drawing/2014/main" id="{73ED10AC-D04B-401B-A6A1-6069912D1664}"/>
              </a:ext>
            </a:extLst>
          </p:cNvPr>
          <p:cNvSpPr/>
          <p:nvPr/>
        </p:nvSpPr>
        <p:spPr bwMode="ltGray">
          <a:xfrm flipV="1">
            <a:off x="532662" y="1045665"/>
            <a:ext cx="7946839" cy="45719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30" name="Title 5">
            <a:extLst>
              <a:ext uri="{FF2B5EF4-FFF2-40B4-BE49-F238E27FC236}">
                <a16:creationId xmlns="" xmlns:a16="http://schemas.microsoft.com/office/drawing/2014/main" id="{6BDEDF39-62EC-40AF-98F4-06A79F1F80F1}"/>
              </a:ext>
            </a:extLst>
          </p:cNvPr>
          <p:cNvSpPr txBox="1">
            <a:spLocks/>
          </p:cNvSpPr>
          <p:nvPr/>
        </p:nvSpPr>
        <p:spPr bwMode="ltGray">
          <a:xfrm>
            <a:off x="1046637" y="2733541"/>
            <a:ext cx="10515600" cy="807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/>
          </a:p>
        </p:txBody>
      </p:sp>
      <p:sp>
        <p:nvSpPr>
          <p:cNvPr id="31" name="Title 5">
            <a:extLst>
              <a:ext uri="{FF2B5EF4-FFF2-40B4-BE49-F238E27FC236}">
                <a16:creationId xmlns="" xmlns:a16="http://schemas.microsoft.com/office/drawing/2014/main" id="{6BDEDF39-62EC-40AF-98F4-06A79F1F80F1}"/>
              </a:ext>
            </a:extLst>
          </p:cNvPr>
          <p:cNvSpPr txBox="1">
            <a:spLocks/>
          </p:cNvSpPr>
          <p:nvPr/>
        </p:nvSpPr>
        <p:spPr bwMode="ltGray">
          <a:xfrm>
            <a:off x="532663" y="2189987"/>
            <a:ext cx="10933504" cy="43038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3000" dirty="0" smtClean="0">
                <a:solidFill>
                  <a:srgbClr val="FFC000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&gt;&gt; </a:t>
            </a:r>
            <a:r>
              <a:rPr lang="th-TH" sz="3000" i="1" u="sng" dirty="0" smtClean="0">
                <a:solidFill>
                  <a:srgbClr val="F6420A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การ</a:t>
            </a:r>
            <a:r>
              <a:rPr lang="th-TH" sz="3000" i="1" u="sng" dirty="0">
                <a:solidFill>
                  <a:srgbClr val="F6420A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สร้างความรู้และความ</a:t>
            </a:r>
            <a:r>
              <a:rPr lang="th-TH" sz="3000" i="1" u="sng" dirty="0" smtClean="0">
                <a:solidFill>
                  <a:srgbClr val="F6420A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เข้าใจ </a:t>
            </a:r>
            <a:r>
              <a:rPr lang="th-TH" sz="3000" dirty="0" smtClean="0">
                <a:solidFill>
                  <a:srgbClr val="FFC000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ภายใน</a:t>
            </a:r>
            <a:r>
              <a:rPr lang="th-TH" sz="3000" dirty="0">
                <a:solidFill>
                  <a:srgbClr val="FFC000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ศูนย์สำนักอย่างแม่นยำก่อนที่จะมีการ</a:t>
            </a:r>
            <a:r>
              <a:rPr lang="th-TH" sz="3000" dirty="0" smtClean="0">
                <a:solidFill>
                  <a:srgbClr val="FFC000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ถ่ายทอดการ</a:t>
            </a:r>
            <a:r>
              <a:rPr lang="th-TH" sz="3000" dirty="0">
                <a:solidFill>
                  <a:srgbClr val="FFC000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จัดทำสื่อและเผยแพร่ผ่านช่องทางต่างๆ </a:t>
            </a:r>
            <a:endParaRPr lang="en-US" sz="3000" dirty="0">
              <a:solidFill>
                <a:srgbClr val="FFC000"/>
              </a:solidFill>
              <a:latin typeface="Ekkamai Standard" panose="02000506000000020003" pitchFamily="2" charset="0"/>
              <a:cs typeface="Ekkamai Standard" panose="02000506000000020003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000" dirty="0" smtClean="0">
                <a:solidFill>
                  <a:srgbClr val="FFC000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&gt;&gt;</a:t>
            </a:r>
            <a:r>
              <a:rPr lang="th-TH" sz="3000" dirty="0" smtClean="0">
                <a:solidFill>
                  <a:srgbClr val="FFC000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 </a:t>
            </a:r>
            <a:r>
              <a:rPr lang="th-TH" sz="3000" i="1" u="sng" dirty="0" smtClean="0">
                <a:solidFill>
                  <a:srgbClr val="F6420A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เผยแพร่</a:t>
            </a:r>
            <a:r>
              <a:rPr lang="th-TH" sz="3000" i="1" u="sng" dirty="0">
                <a:solidFill>
                  <a:srgbClr val="F6420A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สู่หน่วยงานอื่นๆ </a:t>
            </a:r>
            <a:r>
              <a:rPr lang="th-TH" sz="3000" dirty="0">
                <a:solidFill>
                  <a:srgbClr val="FFC000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โดยการจัดประชุม/ประชาสัมพันธ์ผ่านสื่อ </a:t>
            </a:r>
            <a:r>
              <a:rPr lang="en-US" sz="3000" dirty="0">
                <a:solidFill>
                  <a:srgbClr val="FFC000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Online Application</a:t>
            </a:r>
            <a:r>
              <a:rPr lang="th-TH" sz="3000" dirty="0">
                <a:solidFill>
                  <a:srgbClr val="FFC000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 ต่างๆ หรือจัดอบรมสั้นๆ ถึงที่มาและวิธีการเพื่อความเข้าใจที่ตรงกัน</a:t>
            </a:r>
            <a:endParaRPr lang="en-US" sz="3000" dirty="0">
              <a:solidFill>
                <a:srgbClr val="FFC000"/>
              </a:solidFill>
              <a:latin typeface="Ekkamai Standard" panose="02000506000000020003" pitchFamily="2" charset="0"/>
              <a:cs typeface="Ekkamai Standard" panose="02000506000000020003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000" dirty="0" smtClean="0">
                <a:solidFill>
                  <a:srgbClr val="FFC000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&gt;&gt;</a:t>
            </a:r>
            <a:r>
              <a:rPr lang="th-TH" sz="3000" dirty="0" smtClean="0">
                <a:solidFill>
                  <a:srgbClr val="FFC000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 </a:t>
            </a:r>
            <a:r>
              <a:rPr lang="th-TH" sz="3000" i="1" u="sng" dirty="0" smtClean="0">
                <a:solidFill>
                  <a:srgbClr val="F642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kkamai Standard" panose="02000506000000020003" pitchFamily="2" charset="0"/>
                <a:cs typeface="Ekkamai Standard" panose="02000506000000020003" pitchFamily="2" charset="0"/>
              </a:rPr>
              <a:t>การ</a:t>
            </a:r>
            <a:r>
              <a:rPr lang="th-TH" sz="3000" i="1" u="sng" dirty="0">
                <a:solidFill>
                  <a:srgbClr val="F642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kkamai Standard" panose="02000506000000020003" pitchFamily="2" charset="0"/>
                <a:cs typeface="Ekkamai Standard" panose="02000506000000020003" pitchFamily="2" charset="0"/>
              </a:rPr>
              <a:t>ติดตามผลและประเมินผล </a:t>
            </a:r>
            <a:r>
              <a:rPr lang="th-TH" sz="3000" dirty="0">
                <a:solidFill>
                  <a:srgbClr val="FFC000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เพื่อให้แล้วเสร็จตามทันเวลาที่กำหนด</a:t>
            </a:r>
            <a:endParaRPr lang="en-US" sz="3000" dirty="0">
              <a:solidFill>
                <a:srgbClr val="FFC000"/>
              </a:solidFill>
              <a:latin typeface="Ekkamai Standard" panose="02000506000000020003" pitchFamily="2" charset="0"/>
              <a:cs typeface="Ekkamai Standard" panose="02000506000000020003" pitchFamily="2" charset="0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="" xmlns:a16="http://schemas.microsoft.com/office/drawing/2014/main" id="{6BDEDF39-62EC-40AF-98F4-06A79F1F80F1}"/>
              </a:ext>
            </a:extLst>
          </p:cNvPr>
          <p:cNvSpPr txBox="1">
            <a:spLocks/>
          </p:cNvSpPr>
          <p:nvPr/>
        </p:nvSpPr>
        <p:spPr bwMode="ltGray">
          <a:xfrm>
            <a:off x="997540" y="1353841"/>
            <a:ext cx="10826019" cy="807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dirty="0">
                <a:latin typeface="Ekkamai Standard" panose="02000506000000020003" pitchFamily="2" charset="0"/>
                <a:cs typeface="Ekkamai Standard" panose="02000506000000020003" pitchFamily="2" charset="0"/>
              </a:rPr>
              <a:t>การจัดการความรู้ให้เป็นระบบ (</a:t>
            </a:r>
            <a:r>
              <a:rPr lang="en-US" sz="4000" dirty="0">
                <a:latin typeface="Ekkamai Standard" panose="02000506000000020003" pitchFamily="2" charset="0"/>
                <a:cs typeface="Ekkamai Standard" panose="02000506000000020003" pitchFamily="2" charset="0"/>
              </a:rPr>
              <a:t>Knowledge Organization)	</a:t>
            </a:r>
          </a:p>
        </p:txBody>
      </p:sp>
    </p:spTree>
    <p:extLst>
      <p:ext uri="{BB962C8B-B14F-4D97-AF65-F5344CB8AC3E}">
        <p14:creationId xmlns:p14="http://schemas.microsoft.com/office/powerpoint/2010/main" val="312817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20" descr="Two person handshake">
            <a:extLst>
              <a:ext uri="{FF2B5EF4-FFF2-40B4-BE49-F238E27FC236}">
                <a16:creationId xmlns="" xmlns:a16="http://schemas.microsoft.com/office/drawing/2014/main" id="{42EF1974-141C-494C-A63E-216742273C6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2" name="object 3" descr="Blue rectangle">
            <a:extLst>
              <a:ext uri="{FF2B5EF4-FFF2-40B4-BE49-F238E27FC236}">
                <a16:creationId xmlns="" xmlns:a16="http://schemas.microsoft.com/office/drawing/2014/main" id="{2D225086-68BE-4168-8F17-9443ADD89675}"/>
              </a:ext>
            </a:extLst>
          </p:cNvPr>
          <p:cNvSpPr/>
          <p:nvPr/>
        </p:nvSpPr>
        <p:spPr>
          <a:xfrm>
            <a:off x="0" y="0"/>
            <a:ext cx="121896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69999"/>
            </a:schemeClr>
          </a:solidFill>
        </p:spPr>
        <p:txBody>
          <a:bodyPr wrap="square" lIns="0" tIns="0" rIns="0" bIns="0" rtlCol="0"/>
          <a:lstStyle/>
          <a:p>
            <a:endParaRPr lang="th-TH" dirty="0"/>
          </a:p>
        </p:txBody>
      </p:sp>
      <p:sp>
        <p:nvSpPr>
          <p:cNvPr id="23" name="Oval 22" descr="Beige oval">
            <a:extLst>
              <a:ext uri="{FF2B5EF4-FFF2-40B4-BE49-F238E27FC236}">
                <a16:creationId xmlns="" xmlns:a16="http://schemas.microsoft.com/office/drawing/2014/main" id="{433945EE-A7C1-410E-BF29-F5CEA2F4F576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3790A3AE-E658-426D-96CD-CB0614B74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6BDEDF39-62EC-40AF-98F4-06A79F1F80F1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288638" y="284201"/>
            <a:ext cx="4892962" cy="2140608"/>
          </a:xfrm>
        </p:spPr>
        <p:txBody>
          <a:bodyPr>
            <a:normAutofit/>
          </a:bodyPr>
          <a:lstStyle/>
          <a:p>
            <a:r>
              <a:rPr lang="th-TH" sz="4000" dirty="0">
                <a:latin typeface="Ekkamai Standard" panose="02000506000000020003" pitchFamily="2" charset="0"/>
                <a:cs typeface="Ekkamai Standard" panose="02000506000000020003" pitchFamily="2" charset="0"/>
              </a:rPr>
              <a:t>ขั้นตอนการ</a:t>
            </a:r>
            <a:r>
              <a:rPr lang="th-TH" sz="4000" dirty="0" smtClean="0">
                <a:latin typeface="Ekkamai Standard" panose="02000506000000020003" pitchFamily="2" charset="0"/>
                <a:cs typeface="Ekkamai Standard" panose="02000506000000020003" pitchFamily="2" charset="0"/>
              </a:rPr>
              <a:t>ดำเนินงาน </a:t>
            </a:r>
            <a:r>
              <a:rPr lang="en-US" sz="4000" dirty="0" smtClean="0">
                <a:latin typeface="Ekkamai Standard" panose="02000506000000020003" pitchFamily="2" charset="0"/>
                <a:cs typeface="Ekkamai Standard" panose="02000506000000020003" pitchFamily="2" charset="0"/>
              </a:rPr>
              <a:t>:</a:t>
            </a:r>
            <a:r>
              <a:rPr lang="th-TH" sz="4000" dirty="0" smtClean="0">
                <a:latin typeface="Ekkamai Standard" panose="02000506000000020003" pitchFamily="2" charset="0"/>
                <a:cs typeface="Ekkamai Standard" panose="02000506000000020003" pitchFamily="2" charset="0"/>
              </a:rPr>
              <a:t> </a:t>
            </a:r>
            <a:r>
              <a:rPr lang="en-US" sz="4000" dirty="0">
                <a:latin typeface="Ekkamai Standard" panose="02000506000000020003" pitchFamily="2" charset="0"/>
                <a:cs typeface="Ekkamai Standard" panose="02000506000000020003" pitchFamily="2" charset="0"/>
              </a:rPr>
              <a:t>Operation procedure</a:t>
            </a:r>
          </a:p>
        </p:txBody>
      </p:sp>
      <p:pic>
        <p:nvPicPr>
          <p:cNvPr id="36" name="Picture Placeholder 35" descr="Check icon">
            <a:extLst>
              <a:ext uri="{FF2B5EF4-FFF2-40B4-BE49-F238E27FC236}">
                <a16:creationId xmlns="" xmlns:a16="http://schemas.microsoft.com/office/drawing/2014/main" id="{1A9D8BC9-CF04-4A6C-89E6-E6A18D7419F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468237" y="2456006"/>
            <a:ext cx="576000" cy="576000"/>
          </a:xfrm>
        </p:spPr>
      </p:pic>
      <p:sp>
        <p:nvSpPr>
          <p:cNvPr id="24" name="object 5" descr="Beige rectangle">
            <a:extLst>
              <a:ext uri="{FF2B5EF4-FFF2-40B4-BE49-F238E27FC236}">
                <a16:creationId xmlns="" xmlns:a16="http://schemas.microsoft.com/office/drawing/2014/main" id="{73ED10AC-D04B-401B-A6A1-6069912D1664}"/>
              </a:ext>
            </a:extLst>
          </p:cNvPr>
          <p:cNvSpPr/>
          <p:nvPr/>
        </p:nvSpPr>
        <p:spPr bwMode="ltGray">
          <a:xfrm>
            <a:off x="288638" y="2050442"/>
            <a:ext cx="4475867" cy="47174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30" name="Title 5">
            <a:extLst>
              <a:ext uri="{FF2B5EF4-FFF2-40B4-BE49-F238E27FC236}">
                <a16:creationId xmlns="" xmlns:a16="http://schemas.microsoft.com/office/drawing/2014/main" id="{6BDEDF39-62EC-40AF-98F4-06A79F1F80F1}"/>
              </a:ext>
            </a:extLst>
          </p:cNvPr>
          <p:cNvSpPr txBox="1">
            <a:spLocks/>
          </p:cNvSpPr>
          <p:nvPr/>
        </p:nvSpPr>
        <p:spPr bwMode="ltGray">
          <a:xfrm>
            <a:off x="1046637" y="2733541"/>
            <a:ext cx="10515600" cy="807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/>
          </a:p>
        </p:txBody>
      </p:sp>
      <p:sp>
        <p:nvSpPr>
          <p:cNvPr id="12" name="Title 5">
            <a:extLst>
              <a:ext uri="{FF2B5EF4-FFF2-40B4-BE49-F238E27FC236}">
                <a16:creationId xmlns="" xmlns:a16="http://schemas.microsoft.com/office/drawing/2014/main" id="{6BDEDF39-62EC-40AF-98F4-06A79F1F80F1}"/>
              </a:ext>
            </a:extLst>
          </p:cNvPr>
          <p:cNvSpPr txBox="1">
            <a:spLocks/>
          </p:cNvSpPr>
          <p:nvPr/>
        </p:nvSpPr>
        <p:spPr bwMode="ltGray">
          <a:xfrm>
            <a:off x="1031404" y="1443245"/>
            <a:ext cx="3377655" cy="5050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th-TH" sz="2800" dirty="0">
                <a:latin typeface="Ekkamai Standard" panose="02000506000000020003" pitchFamily="2" charset="0"/>
                <a:cs typeface="Ekkamai Standard" panose="02000506000000020003" pitchFamily="2" charset="0"/>
              </a:rPr>
              <a:t>การประมวลและกลั่นกรองความรู้ </a:t>
            </a:r>
            <a:r>
              <a:rPr lang="th-TH" sz="2800" dirty="0" smtClean="0">
                <a:latin typeface="Ekkamai Standard" panose="02000506000000020003" pitchFamily="2" charset="0"/>
                <a:cs typeface="Ekkamai Standard" panose="02000506000000020003" pitchFamily="2" charset="0"/>
              </a:rPr>
              <a:t>(</a:t>
            </a:r>
            <a:r>
              <a:rPr lang="en-US" sz="2800" dirty="0" smtClean="0">
                <a:latin typeface="Ekkamai Standard" panose="02000506000000020003" pitchFamily="2" charset="0"/>
                <a:cs typeface="Ekkamai Standard" panose="02000506000000020003" pitchFamily="2" charset="0"/>
              </a:rPr>
              <a:t>Knowledge </a:t>
            </a:r>
            <a:r>
              <a:rPr lang="en-US" sz="2800" dirty="0">
                <a:latin typeface="Ekkamai Standard" panose="02000506000000020003" pitchFamily="2" charset="0"/>
                <a:cs typeface="Ekkamai Standard" panose="02000506000000020003" pitchFamily="2" charset="0"/>
              </a:rPr>
              <a:t>Codification and Refinement) </a:t>
            </a:r>
            <a:endParaRPr lang="en-US" dirty="0">
              <a:latin typeface="Ekkamai Standard" panose="02000506000000020003" pitchFamily="2" charset="0"/>
              <a:cs typeface="Ekkamai Standard" panose="02000506000000020003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24746021"/>
              </p:ext>
            </p:extLst>
          </p:nvPr>
        </p:nvGraphicFramePr>
        <p:xfrm>
          <a:off x="4015287" y="601783"/>
          <a:ext cx="7860632" cy="5938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03200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20" descr="Two person handshake">
            <a:extLst>
              <a:ext uri="{FF2B5EF4-FFF2-40B4-BE49-F238E27FC236}">
                <a16:creationId xmlns="" xmlns:a16="http://schemas.microsoft.com/office/drawing/2014/main" id="{42EF1974-141C-494C-A63E-216742273C6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2" name="object 3" descr="Blue rectangle">
            <a:extLst>
              <a:ext uri="{FF2B5EF4-FFF2-40B4-BE49-F238E27FC236}">
                <a16:creationId xmlns="" xmlns:a16="http://schemas.microsoft.com/office/drawing/2014/main" id="{2D225086-68BE-4168-8F17-9443ADD89675}"/>
              </a:ext>
            </a:extLst>
          </p:cNvPr>
          <p:cNvSpPr/>
          <p:nvPr/>
        </p:nvSpPr>
        <p:spPr>
          <a:xfrm>
            <a:off x="0" y="0"/>
            <a:ext cx="121896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endParaRPr lang="th-TH" dirty="0"/>
          </a:p>
        </p:txBody>
      </p:sp>
      <p:sp>
        <p:nvSpPr>
          <p:cNvPr id="23" name="Oval 22" descr="Beige oval">
            <a:extLst>
              <a:ext uri="{FF2B5EF4-FFF2-40B4-BE49-F238E27FC236}">
                <a16:creationId xmlns="" xmlns:a16="http://schemas.microsoft.com/office/drawing/2014/main" id="{433945EE-A7C1-410E-BF29-F5CEA2F4F576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3790A3AE-E658-426D-96CD-CB0614B74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6BDEDF39-62EC-40AF-98F4-06A79F1F80F1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288638" y="284201"/>
            <a:ext cx="10515600" cy="807183"/>
          </a:xfrm>
        </p:spPr>
        <p:txBody>
          <a:bodyPr>
            <a:normAutofit/>
          </a:bodyPr>
          <a:lstStyle/>
          <a:p>
            <a:r>
              <a:rPr lang="th-TH" sz="4000" dirty="0">
                <a:latin typeface="Ekkamai Standard" panose="02000506000000020003" pitchFamily="2" charset="0"/>
                <a:cs typeface="Ekkamai Standard" panose="02000506000000020003" pitchFamily="2" charset="0"/>
              </a:rPr>
              <a:t>ขั้นตอนการ</a:t>
            </a:r>
            <a:r>
              <a:rPr lang="th-TH" sz="4000" dirty="0" smtClean="0">
                <a:latin typeface="Ekkamai Standard" panose="02000506000000020003" pitchFamily="2" charset="0"/>
                <a:cs typeface="Ekkamai Standard" panose="02000506000000020003" pitchFamily="2" charset="0"/>
              </a:rPr>
              <a:t>ดำเนินงาน </a:t>
            </a:r>
            <a:r>
              <a:rPr lang="en-US" sz="4000" dirty="0" smtClean="0">
                <a:latin typeface="Ekkamai Standard" panose="02000506000000020003" pitchFamily="2" charset="0"/>
                <a:cs typeface="Ekkamai Standard" panose="02000506000000020003" pitchFamily="2" charset="0"/>
              </a:rPr>
              <a:t>:</a:t>
            </a:r>
            <a:r>
              <a:rPr lang="th-TH" sz="4000" dirty="0" smtClean="0">
                <a:latin typeface="Ekkamai Standard" panose="02000506000000020003" pitchFamily="2" charset="0"/>
                <a:cs typeface="Ekkamai Standard" panose="02000506000000020003" pitchFamily="2" charset="0"/>
              </a:rPr>
              <a:t> </a:t>
            </a:r>
            <a:r>
              <a:rPr lang="en-US" sz="4000" dirty="0">
                <a:latin typeface="Ekkamai Standard" panose="02000506000000020003" pitchFamily="2" charset="0"/>
                <a:cs typeface="Ekkamai Standard" panose="02000506000000020003" pitchFamily="2" charset="0"/>
              </a:rPr>
              <a:t>Operation procedure</a:t>
            </a:r>
          </a:p>
        </p:txBody>
      </p:sp>
      <p:pic>
        <p:nvPicPr>
          <p:cNvPr id="36" name="Picture Placeholder 35" descr="Check icon">
            <a:extLst>
              <a:ext uri="{FF2B5EF4-FFF2-40B4-BE49-F238E27FC236}">
                <a16:creationId xmlns="" xmlns:a16="http://schemas.microsoft.com/office/drawing/2014/main" id="{1A9D8BC9-CF04-4A6C-89E6-E6A18D7419F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532662" y="1360518"/>
            <a:ext cx="576000" cy="576000"/>
          </a:xfrm>
        </p:spPr>
      </p:pic>
      <p:sp>
        <p:nvSpPr>
          <p:cNvPr id="24" name="object 5" descr="Beige rectangle">
            <a:extLst>
              <a:ext uri="{FF2B5EF4-FFF2-40B4-BE49-F238E27FC236}">
                <a16:creationId xmlns="" xmlns:a16="http://schemas.microsoft.com/office/drawing/2014/main" id="{73ED10AC-D04B-401B-A6A1-6069912D1664}"/>
              </a:ext>
            </a:extLst>
          </p:cNvPr>
          <p:cNvSpPr/>
          <p:nvPr/>
        </p:nvSpPr>
        <p:spPr bwMode="ltGray">
          <a:xfrm flipV="1">
            <a:off x="532662" y="1045665"/>
            <a:ext cx="7946839" cy="45719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30" name="Title 5">
            <a:extLst>
              <a:ext uri="{FF2B5EF4-FFF2-40B4-BE49-F238E27FC236}">
                <a16:creationId xmlns="" xmlns:a16="http://schemas.microsoft.com/office/drawing/2014/main" id="{6BDEDF39-62EC-40AF-98F4-06A79F1F80F1}"/>
              </a:ext>
            </a:extLst>
          </p:cNvPr>
          <p:cNvSpPr txBox="1">
            <a:spLocks/>
          </p:cNvSpPr>
          <p:nvPr/>
        </p:nvSpPr>
        <p:spPr bwMode="ltGray">
          <a:xfrm>
            <a:off x="1046637" y="2733541"/>
            <a:ext cx="10515600" cy="807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/>
          </a:p>
        </p:txBody>
      </p:sp>
      <p:sp>
        <p:nvSpPr>
          <p:cNvPr id="31" name="Title 5">
            <a:extLst>
              <a:ext uri="{FF2B5EF4-FFF2-40B4-BE49-F238E27FC236}">
                <a16:creationId xmlns="" xmlns:a16="http://schemas.microsoft.com/office/drawing/2014/main" id="{6BDEDF39-62EC-40AF-98F4-06A79F1F80F1}"/>
              </a:ext>
            </a:extLst>
          </p:cNvPr>
          <p:cNvSpPr txBox="1">
            <a:spLocks/>
          </p:cNvSpPr>
          <p:nvPr/>
        </p:nvSpPr>
        <p:spPr bwMode="ltGray">
          <a:xfrm>
            <a:off x="532663" y="2189987"/>
            <a:ext cx="11290896" cy="43038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endParaRPr lang="en-US" sz="3000" dirty="0">
              <a:solidFill>
                <a:srgbClr val="FFC000"/>
              </a:solidFill>
              <a:latin typeface="Ekkamai Standard" panose="02000506000000020003" pitchFamily="2" charset="0"/>
              <a:cs typeface="Ekkamai Standard" panose="02000506000000020003" pitchFamily="2" charset="0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="" xmlns:a16="http://schemas.microsoft.com/office/drawing/2014/main" id="{6BDEDF39-62EC-40AF-98F4-06A79F1F80F1}"/>
              </a:ext>
            </a:extLst>
          </p:cNvPr>
          <p:cNvSpPr txBox="1">
            <a:spLocks/>
          </p:cNvSpPr>
          <p:nvPr/>
        </p:nvSpPr>
        <p:spPr bwMode="ltGray">
          <a:xfrm>
            <a:off x="997540" y="1228438"/>
            <a:ext cx="10826019" cy="807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dirty="0">
                <a:latin typeface="Ekkamai Standard" panose="02000506000000020003" pitchFamily="2" charset="0"/>
                <a:cs typeface="Ekkamai Standard" panose="02000506000000020003" pitchFamily="2" charset="0"/>
              </a:rPr>
              <a:t>การเข้าถึงความรู้ (</a:t>
            </a:r>
            <a:r>
              <a:rPr lang="en-US" sz="4000" dirty="0">
                <a:latin typeface="Ekkamai Standard" panose="02000506000000020003" pitchFamily="2" charset="0"/>
                <a:cs typeface="Ekkamai Standard" panose="02000506000000020003" pitchFamily="2" charset="0"/>
              </a:rPr>
              <a:t>Knowledge Access)	</a:t>
            </a:r>
          </a:p>
        </p:txBody>
      </p:sp>
      <p:sp>
        <p:nvSpPr>
          <p:cNvPr id="14" name="Title 5">
            <a:extLst>
              <a:ext uri="{FF2B5EF4-FFF2-40B4-BE49-F238E27FC236}">
                <a16:creationId xmlns="" xmlns:a16="http://schemas.microsoft.com/office/drawing/2014/main" id="{6BDEDF39-62EC-40AF-98F4-06A79F1F80F1}"/>
              </a:ext>
            </a:extLst>
          </p:cNvPr>
          <p:cNvSpPr txBox="1">
            <a:spLocks/>
          </p:cNvSpPr>
          <p:nvPr/>
        </p:nvSpPr>
        <p:spPr bwMode="ltGray">
          <a:xfrm>
            <a:off x="201348" y="2047168"/>
            <a:ext cx="11786904" cy="4419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th-TH" sz="2400" dirty="0">
                <a:solidFill>
                  <a:srgbClr val="F6420A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เพื่อให้หน่วยงานต่างๆ ของมหาวิทยาลัยฯ สามารถเข้าถึงความรู้ และข้อมูล ข่าวสาร </a:t>
            </a:r>
            <a:r>
              <a:rPr lang="th-TH" sz="2400" dirty="0" smtClean="0">
                <a:solidFill>
                  <a:srgbClr val="F6420A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ของการ</a:t>
            </a:r>
            <a:r>
              <a:rPr lang="th-TH" sz="2400" dirty="0">
                <a:solidFill>
                  <a:srgbClr val="F6420A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ประกันคุณภาพการศึกษาได้นั้น ทางศูนย์สำนักแผนและประกันคุณภาพการศึกษา ได้พัฒนา</a:t>
            </a:r>
            <a:r>
              <a:rPr lang="th-TH" sz="2400" dirty="0" smtClean="0">
                <a:solidFill>
                  <a:srgbClr val="F6420A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โดยนำเสนอ</a:t>
            </a:r>
            <a:r>
              <a:rPr lang="th-TH" sz="2400" dirty="0">
                <a:solidFill>
                  <a:srgbClr val="F6420A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ไว้และเผยแพร่ทางช่องทางต่างๆ ได้แก่ </a:t>
            </a:r>
            <a:endParaRPr lang="th-TH" sz="2400" dirty="0" smtClean="0">
              <a:solidFill>
                <a:srgbClr val="F6420A"/>
              </a:solidFill>
              <a:latin typeface="Ekkamai Standard" panose="02000506000000020003" pitchFamily="2" charset="0"/>
              <a:cs typeface="Ekkamai Standard" panose="02000506000000020003" pitchFamily="2" charset="0"/>
            </a:endParaRPr>
          </a:p>
          <a:p>
            <a:pPr algn="r">
              <a:lnSpc>
                <a:spcPct val="150000"/>
              </a:lnSpc>
            </a:pPr>
            <a:r>
              <a:rPr lang="th-TH" sz="2800" dirty="0" smtClean="0">
                <a:solidFill>
                  <a:srgbClr val="FFFF00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หนังสือเวียน </a:t>
            </a:r>
            <a:r>
              <a:rPr lang="th-TH" sz="2800" dirty="0">
                <a:solidFill>
                  <a:srgbClr val="FFFF00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/ ที่ประชุม </a:t>
            </a:r>
            <a:r>
              <a:rPr lang="en-US" sz="2800" dirty="0">
                <a:solidFill>
                  <a:srgbClr val="FFFF00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Board </a:t>
            </a:r>
            <a:r>
              <a:rPr lang="th-TH" sz="2800" dirty="0">
                <a:solidFill>
                  <a:srgbClr val="FFFF00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บริหาร / </a:t>
            </a:r>
            <a:r>
              <a:rPr lang="th-TH" sz="2400" dirty="0">
                <a:solidFill>
                  <a:srgbClr val="FFFF00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เว็บไซด์ของมหาวิทยาลัยวงษ์ชวลิตกุล</a:t>
            </a:r>
            <a:r>
              <a:rPr lang="th-TH" sz="2800" dirty="0">
                <a:solidFill>
                  <a:srgbClr val="FFFF00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 (</a:t>
            </a:r>
            <a:r>
              <a:rPr lang="en-US" sz="2800" dirty="0">
                <a:solidFill>
                  <a:srgbClr val="FFFF00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www.vu.ac.th) </a:t>
            </a:r>
            <a:r>
              <a:rPr lang="th-TH" sz="2800" dirty="0">
                <a:solidFill>
                  <a:srgbClr val="FFFF00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และเข้ามาในส่วนของหน่วยงานสำนักแผนและประกันคุณภาพ (</a:t>
            </a:r>
            <a:r>
              <a:rPr lang="en-US" sz="2800" dirty="0">
                <a:solidFill>
                  <a:srgbClr val="FFFF00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https://pld.vu.ac.th/wp/) </a:t>
            </a:r>
            <a:r>
              <a:rPr lang="en-US" sz="2800" dirty="0" smtClean="0">
                <a:solidFill>
                  <a:srgbClr val="FFFF00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/ Application </a:t>
            </a:r>
            <a:r>
              <a:rPr lang="th-TH" sz="2800" dirty="0">
                <a:solidFill>
                  <a:srgbClr val="FFFF00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ต่างๆ </a:t>
            </a:r>
            <a:r>
              <a:rPr lang="th-TH" sz="2800" dirty="0" smtClean="0">
                <a:solidFill>
                  <a:srgbClr val="FFFF00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 </a:t>
            </a:r>
          </a:p>
          <a:p>
            <a:pPr algn="r">
              <a:lnSpc>
                <a:spcPct val="150000"/>
              </a:lnSpc>
            </a:pPr>
            <a:r>
              <a:rPr lang="th-TH" sz="2800" dirty="0" smtClean="0">
                <a:solidFill>
                  <a:srgbClr val="FFFF00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เพื่อให้</a:t>
            </a:r>
            <a:r>
              <a:rPr lang="th-TH" sz="2800" dirty="0">
                <a:solidFill>
                  <a:srgbClr val="FFFF00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เข้าถึงบุคลากรในมหาวิทยาลัยมากที่สุด</a:t>
            </a:r>
            <a:endParaRPr lang="en-US" sz="2800" dirty="0">
              <a:solidFill>
                <a:srgbClr val="FFFF00"/>
              </a:solidFill>
              <a:latin typeface="Ekkamai Standard" panose="02000506000000020003" pitchFamily="2" charset="0"/>
              <a:cs typeface="Ekkamai Standard" panose="02000506000000020003" pitchFamily="2" charset="0"/>
            </a:endParaRPr>
          </a:p>
          <a:p>
            <a:r>
              <a:rPr lang="en-US" sz="2800" dirty="0">
                <a:latin typeface="Ekkamai Standard" panose="02000506000000020003" pitchFamily="2" charset="0"/>
                <a:cs typeface="Ekkamai Standard" panose="02000506000000020003" pitchFamily="2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4771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20" descr="Two person handshake">
            <a:extLst>
              <a:ext uri="{FF2B5EF4-FFF2-40B4-BE49-F238E27FC236}">
                <a16:creationId xmlns="" xmlns:a16="http://schemas.microsoft.com/office/drawing/2014/main" id="{42EF1974-141C-494C-A63E-216742273C6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2" name="object 3" descr="Blue rectangle">
            <a:extLst>
              <a:ext uri="{FF2B5EF4-FFF2-40B4-BE49-F238E27FC236}">
                <a16:creationId xmlns="" xmlns:a16="http://schemas.microsoft.com/office/drawing/2014/main" id="{2D225086-68BE-4168-8F17-9443ADD89675}"/>
              </a:ext>
            </a:extLst>
          </p:cNvPr>
          <p:cNvSpPr/>
          <p:nvPr/>
        </p:nvSpPr>
        <p:spPr>
          <a:xfrm>
            <a:off x="0" y="687792"/>
            <a:ext cx="121896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>
              <a:lumMod val="10000"/>
              <a:lumOff val="90000"/>
              <a:alpha val="69999"/>
            </a:schemeClr>
          </a:solidFill>
        </p:spPr>
        <p:txBody>
          <a:bodyPr wrap="square" lIns="0" tIns="0" rIns="0" bIns="0" rtlCol="0"/>
          <a:lstStyle/>
          <a:p>
            <a:endParaRPr lang="th-TH" dirty="0"/>
          </a:p>
        </p:txBody>
      </p:sp>
      <p:sp>
        <p:nvSpPr>
          <p:cNvPr id="23" name="Oval 22" descr="Beige oval">
            <a:extLst>
              <a:ext uri="{FF2B5EF4-FFF2-40B4-BE49-F238E27FC236}">
                <a16:creationId xmlns="" xmlns:a16="http://schemas.microsoft.com/office/drawing/2014/main" id="{433945EE-A7C1-410E-BF29-F5CEA2F4F576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3790A3AE-E658-426D-96CD-CB0614B74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6BDEDF39-62EC-40AF-98F4-06A79F1F80F1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288638" y="284201"/>
            <a:ext cx="10515600" cy="807183"/>
          </a:xfrm>
        </p:spPr>
        <p:txBody>
          <a:bodyPr>
            <a:normAutofit/>
          </a:bodyPr>
          <a:lstStyle/>
          <a:p>
            <a:r>
              <a:rPr lang="th-TH" sz="4000" dirty="0">
                <a:solidFill>
                  <a:srgbClr val="660033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ขั้นตอนการ</a:t>
            </a:r>
            <a:r>
              <a:rPr lang="th-TH" sz="4000" dirty="0" smtClean="0">
                <a:solidFill>
                  <a:srgbClr val="660033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ดำเนินงาน </a:t>
            </a:r>
            <a:r>
              <a:rPr lang="en-US" sz="4000" dirty="0" smtClean="0">
                <a:solidFill>
                  <a:srgbClr val="660033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:</a:t>
            </a:r>
            <a:r>
              <a:rPr lang="th-TH" sz="4000" dirty="0" smtClean="0">
                <a:solidFill>
                  <a:srgbClr val="660033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 </a:t>
            </a:r>
            <a:r>
              <a:rPr lang="en-US" sz="4000" dirty="0">
                <a:solidFill>
                  <a:srgbClr val="660033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Operation procedure</a:t>
            </a:r>
          </a:p>
        </p:txBody>
      </p:sp>
      <p:pic>
        <p:nvPicPr>
          <p:cNvPr id="36" name="Picture Placeholder 35" descr="Check icon">
            <a:extLst>
              <a:ext uri="{FF2B5EF4-FFF2-40B4-BE49-F238E27FC236}">
                <a16:creationId xmlns="" xmlns:a16="http://schemas.microsoft.com/office/drawing/2014/main" id="{1A9D8BC9-CF04-4A6C-89E6-E6A18D7419F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470637" y="1200821"/>
            <a:ext cx="576000" cy="576000"/>
          </a:xfrm>
        </p:spPr>
      </p:pic>
      <p:sp>
        <p:nvSpPr>
          <p:cNvPr id="24" name="object 5" descr="Beige rectangle">
            <a:extLst>
              <a:ext uri="{FF2B5EF4-FFF2-40B4-BE49-F238E27FC236}">
                <a16:creationId xmlns="" xmlns:a16="http://schemas.microsoft.com/office/drawing/2014/main" id="{73ED10AC-D04B-401B-A6A1-6069912D1664}"/>
              </a:ext>
            </a:extLst>
          </p:cNvPr>
          <p:cNvSpPr/>
          <p:nvPr/>
        </p:nvSpPr>
        <p:spPr bwMode="ltGray">
          <a:xfrm flipV="1">
            <a:off x="532662" y="1045665"/>
            <a:ext cx="7946839" cy="45719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30" name="Title 5">
            <a:extLst>
              <a:ext uri="{FF2B5EF4-FFF2-40B4-BE49-F238E27FC236}">
                <a16:creationId xmlns="" xmlns:a16="http://schemas.microsoft.com/office/drawing/2014/main" id="{6BDEDF39-62EC-40AF-98F4-06A79F1F80F1}"/>
              </a:ext>
            </a:extLst>
          </p:cNvPr>
          <p:cNvSpPr txBox="1">
            <a:spLocks/>
          </p:cNvSpPr>
          <p:nvPr/>
        </p:nvSpPr>
        <p:spPr bwMode="ltGray">
          <a:xfrm>
            <a:off x="1046637" y="2733541"/>
            <a:ext cx="10515600" cy="807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/>
          </a:p>
        </p:txBody>
      </p:sp>
      <p:sp>
        <p:nvSpPr>
          <p:cNvPr id="31" name="Title 5">
            <a:extLst>
              <a:ext uri="{FF2B5EF4-FFF2-40B4-BE49-F238E27FC236}">
                <a16:creationId xmlns="" xmlns:a16="http://schemas.microsoft.com/office/drawing/2014/main" id="{6BDEDF39-62EC-40AF-98F4-06A79F1F80F1}"/>
              </a:ext>
            </a:extLst>
          </p:cNvPr>
          <p:cNvSpPr txBox="1">
            <a:spLocks/>
          </p:cNvSpPr>
          <p:nvPr/>
        </p:nvSpPr>
        <p:spPr bwMode="ltGray">
          <a:xfrm>
            <a:off x="532663" y="2189987"/>
            <a:ext cx="11290896" cy="43038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endParaRPr lang="en-US" sz="3000" dirty="0">
              <a:solidFill>
                <a:srgbClr val="FFC000"/>
              </a:solidFill>
              <a:latin typeface="Ekkamai Standard" panose="02000506000000020003" pitchFamily="2" charset="0"/>
              <a:cs typeface="Ekkamai Standard" panose="02000506000000020003" pitchFamily="2" charset="0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="" xmlns:a16="http://schemas.microsoft.com/office/drawing/2014/main" id="{6BDEDF39-62EC-40AF-98F4-06A79F1F80F1}"/>
              </a:ext>
            </a:extLst>
          </p:cNvPr>
          <p:cNvSpPr txBox="1">
            <a:spLocks/>
          </p:cNvSpPr>
          <p:nvPr/>
        </p:nvSpPr>
        <p:spPr bwMode="ltGray">
          <a:xfrm>
            <a:off x="891427" y="1086713"/>
            <a:ext cx="8675506" cy="807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dirty="0">
                <a:solidFill>
                  <a:srgbClr val="FF0066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การแบ่งปันแลกเปลี่ยนเรียนรู้ (</a:t>
            </a:r>
            <a:r>
              <a:rPr lang="en-US" dirty="0">
                <a:solidFill>
                  <a:srgbClr val="FF0066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Knowledge Sharing)</a:t>
            </a:r>
          </a:p>
        </p:txBody>
      </p:sp>
      <p:sp>
        <p:nvSpPr>
          <p:cNvPr id="14" name="Title 5">
            <a:extLst>
              <a:ext uri="{FF2B5EF4-FFF2-40B4-BE49-F238E27FC236}">
                <a16:creationId xmlns="" xmlns:a16="http://schemas.microsoft.com/office/drawing/2014/main" id="{6BDEDF39-62EC-40AF-98F4-06A79F1F80F1}"/>
              </a:ext>
            </a:extLst>
          </p:cNvPr>
          <p:cNvSpPr txBox="1">
            <a:spLocks/>
          </p:cNvSpPr>
          <p:nvPr/>
        </p:nvSpPr>
        <p:spPr bwMode="ltGray">
          <a:xfrm>
            <a:off x="891427" y="2180412"/>
            <a:ext cx="10932132" cy="4557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th-TH" sz="2400" dirty="0">
                <a:solidFill>
                  <a:srgbClr val="660033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สำนักแผนและประกันคุณภาพการศึกษา ได้แบ่งปันแลกเปลี่ยนเรียนรู้ </a:t>
            </a:r>
            <a:r>
              <a:rPr lang="th-TH" sz="2400" dirty="0" smtClean="0">
                <a:solidFill>
                  <a:srgbClr val="660033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/>
            </a:r>
            <a:br>
              <a:rPr lang="th-TH" sz="2400" dirty="0" smtClean="0">
                <a:solidFill>
                  <a:srgbClr val="660033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</a:br>
            <a:r>
              <a:rPr lang="th-TH" sz="2400" dirty="0" smtClean="0">
                <a:solidFill>
                  <a:srgbClr val="660033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โดยการ</a:t>
            </a:r>
            <a:r>
              <a:rPr lang="th-TH" sz="2400" dirty="0">
                <a:solidFill>
                  <a:srgbClr val="660033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ประชาสัมพันธ์</a:t>
            </a:r>
            <a:r>
              <a:rPr lang="th-TH" sz="2400" dirty="0" smtClean="0">
                <a:solidFill>
                  <a:srgbClr val="660033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การใช้ระบบ</a:t>
            </a:r>
            <a:r>
              <a:rPr lang="th-TH" sz="2400" dirty="0">
                <a:solidFill>
                  <a:srgbClr val="660033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สารสนเทศนี้</a:t>
            </a:r>
            <a:r>
              <a:rPr lang="th-TH" sz="2400" dirty="0" smtClean="0">
                <a:solidFill>
                  <a:srgbClr val="660033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ผ่าน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&gt;&gt; </a:t>
            </a:r>
            <a:r>
              <a:rPr lang="th-TH" dirty="0" smtClean="0">
                <a:solidFill>
                  <a:schemeClr val="accent4">
                    <a:lumMod val="50000"/>
                  </a:schemeClr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ที่</a:t>
            </a:r>
            <a:r>
              <a:rPr lang="th-TH" dirty="0">
                <a:solidFill>
                  <a:schemeClr val="accent4">
                    <a:lumMod val="50000"/>
                  </a:schemeClr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ประชุม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Board </a:t>
            </a:r>
            <a:r>
              <a:rPr lang="th-TH" dirty="0">
                <a:solidFill>
                  <a:schemeClr val="accent4">
                    <a:lumMod val="50000"/>
                  </a:schemeClr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ผู้บริหาร 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&gt;&gt; </a:t>
            </a:r>
            <a:r>
              <a:rPr lang="th-TH" dirty="0" smtClean="0">
                <a:solidFill>
                  <a:schemeClr val="accent4">
                    <a:lumMod val="50000"/>
                  </a:schemeClr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เว็บ</a:t>
            </a:r>
            <a:r>
              <a:rPr lang="th-TH" dirty="0">
                <a:solidFill>
                  <a:schemeClr val="accent4">
                    <a:lumMod val="50000"/>
                  </a:schemeClr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ไซด์ของมหาวิทยาลัยวงษ์ชวลิตกุล (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www.vu.ac.th) </a:t>
            </a:r>
            <a:r>
              <a:rPr lang="th-TH" dirty="0">
                <a:solidFill>
                  <a:schemeClr val="accent4">
                    <a:lumMod val="50000"/>
                  </a:schemeClr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และเข้า</a:t>
            </a:r>
            <a:r>
              <a:rPr lang="th-TH" sz="2800" dirty="0">
                <a:solidFill>
                  <a:schemeClr val="accent4">
                    <a:lumMod val="50000"/>
                  </a:schemeClr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มาในส่วน</a:t>
            </a:r>
            <a:r>
              <a:rPr lang="th-TH" sz="2800" dirty="0" smtClean="0">
                <a:solidFill>
                  <a:schemeClr val="accent4">
                    <a:lumMod val="50000"/>
                  </a:schemeClr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ของงาน</a:t>
            </a:r>
            <a:r>
              <a:rPr lang="th-TH" sz="2800" dirty="0">
                <a:solidFill>
                  <a:schemeClr val="accent4">
                    <a:lumMod val="50000"/>
                  </a:schemeClr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สำนักแผนและประกัน</a:t>
            </a:r>
            <a:r>
              <a:rPr lang="th-TH" sz="2800" dirty="0" smtClean="0">
                <a:solidFill>
                  <a:schemeClr val="accent4">
                    <a:lumMod val="50000"/>
                  </a:schemeClr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คุณภาพ(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https://pld.vu.ac.th/wp/)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/>
            </a:r>
            <a:b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</a:b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&gt;&gt; Application </a:t>
            </a:r>
            <a:endParaRPr lang="th-TH" dirty="0" smtClean="0">
              <a:solidFill>
                <a:schemeClr val="accent4">
                  <a:lumMod val="50000"/>
                </a:schemeClr>
              </a:solidFill>
              <a:latin typeface="Ekkamai Standard" panose="02000506000000020003" pitchFamily="2" charset="0"/>
              <a:cs typeface="Ekkamai Standard" panose="02000506000000020003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th-TH" sz="2000" dirty="0" smtClean="0">
                <a:solidFill>
                  <a:srgbClr val="660033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ต่างๆ</a:t>
            </a:r>
            <a:r>
              <a:rPr lang="th-TH" sz="2000" dirty="0">
                <a:solidFill>
                  <a:srgbClr val="660033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เพื่อสร้างการรับรู้และสร้างความ เข้าใจที่ตรงกันให้ทันท่วงเวลาทันที กับทุกหน่วยงานในมหาวิทยาลัย</a:t>
            </a:r>
            <a:r>
              <a:rPr lang="en-US" dirty="0">
                <a:solidFill>
                  <a:srgbClr val="660033"/>
                </a:solidFill>
                <a:latin typeface="Ekkamai Standard" panose="02000506000000020003" pitchFamily="2" charset="0"/>
                <a:cs typeface="Ekkamai Standard" panose="02000506000000020003" pitchFamily="2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9118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Custom 30">
      <a:dk1>
        <a:sysClr val="windowText" lastClr="000000"/>
      </a:dk1>
      <a:lt1>
        <a:sysClr val="window" lastClr="FFFFFF"/>
      </a:lt1>
      <a:dk2>
        <a:srgbClr val="00292E"/>
      </a:dk2>
      <a:lt2>
        <a:srgbClr val="64B2C1"/>
      </a:lt2>
      <a:accent1>
        <a:srgbClr val="F0CDA1"/>
      </a:accent1>
      <a:accent2>
        <a:srgbClr val="107082"/>
      </a:accent2>
      <a:accent3>
        <a:srgbClr val="054854"/>
      </a:accent3>
      <a:accent4>
        <a:srgbClr val="00AEEF"/>
      </a:accent4>
      <a:accent5>
        <a:srgbClr val="F99927"/>
      </a:accent5>
      <a:accent6>
        <a:srgbClr val="EC7216"/>
      </a:accent6>
      <a:hlink>
        <a:srgbClr val="000000"/>
      </a:hlink>
      <a:folHlink>
        <a:srgbClr val="000000"/>
      </a:folHlink>
    </a:clrScheme>
    <a:fontScheme name="Custom 25">
      <a:majorFont>
        <a:latin typeface="Gill Sans MT"/>
        <a:ea typeface=""/>
        <a:cs typeface=""/>
      </a:majorFont>
      <a:minorFont>
        <a:latin typeface="Arial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ofessional services pitch deck" id="{D4BE349C-49ED-4447-A5CC-82FEC3C3C7E8}" vid="{D93A2B8D-26F3-4C52-9055-93CE71F261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71946EF-A3EA-4ECB-8D9A-56C36FFF4075}">
  <ds:schemaRefs>
    <ds:schemaRef ds:uri="http://purl.org/dc/elements/1.1/"/>
    <ds:schemaRef ds:uri="16c05727-aa75-4e4a-9b5f-8a80a1165891"/>
    <ds:schemaRef ds:uri="http://purl.org/dc/dcmitype/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FDD087A-3273-4D74-8700-4C8E2BE507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2DAF9E5-DED4-4A50-A81B-4CC218A03F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Professional services pitch deck (1)</Template>
  <TotalTime>0</TotalTime>
  <Words>978</Words>
  <Application>Microsoft Office PowerPoint</Application>
  <PresentationFormat>แบบจอกว้าง</PresentationFormat>
  <Paragraphs>104</Paragraphs>
  <Slides>16</Slides>
  <Notes>16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9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16</vt:i4>
      </vt:variant>
    </vt:vector>
  </HeadingPairs>
  <TitlesOfParts>
    <vt:vector size="26" baseType="lpstr">
      <vt:lpstr>5012_tLU_infection</vt:lpstr>
      <vt:lpstr>Adobe Arabic</vt:lpstr>
      <vt:lpstr>Arial</vt:lpstr>
      <vt:lpstr>Arial </vt:lpstr>
      <vt:lpstr>Arial Black</vt:lpstr>
      <vt:lpstr>Calibri</vt:lpstr>
      <vt:lpstr>Ekkamai Standard</vt:lpstr>
      <vt:lpstr>Gill Sans MT</vt:lpstr>
      <vt:lpstr>Wingdings</vt:lpstr>
      <vt:lpstr>ธีมของ Office</vt:lpstr>
      <vt:lpstr>การจัดการองค์ความรู้ สำนักแผนและประกันคุณภาพ</vt:lpstr>
      <vt:lpstr>ความสำคัญของแนวปฏิบัติ Importance</vt:lpstr>
      <vt:lpstr>วัตถุประสงค์ของการดำเนินงาน : Objectives</vt:lpstr>
      <vt:lpstr>ขั้นตอนการดำเนินงาน : Operation procedure</vt:lpstr>
      <vt:lpstr>ขั้นตอนการดำเนินงาน : Operation procedure</vt:lpstr>
      <vt:lpstr>ขั้นตอนการดำเนินงาน : Operation procedure</vt:lpstr>
      <vt:lpstr>ขั้นตอนการดำเนินงาน : Operation procedure</vt:lpstr>
      <vt:lpstr>ขั้นตอนการดำเนินงาน : Operation procedure</vt:lpstr>
      <vt:lpstr>ขั้นตอนการดำเนินงาน : Operation procedure</vt:lpstr>
      <vt:lpstr>ขั้นตอนการดำเนินงาน : Operation procedure</vt:lpstr>
      <vt:lpstr>ผลสำเร็จของการดำเนินงาน 1/3</vt:lpstr>
      <vt:lpstr>ผลสำเร็จของการดำเนินงาน 2/3</vt:lpstr>
      <vt:lpstr>ผลสำเร็จของการดำเนินงาน 3/3</vt:lpstr>
      <vt:lpstr>แนวทางการนำวิธีไปใช้และการพัฒนาต่อยอด</vt:lpstr>
      <vt:lpstr>การเผยแพร่แนวปฏิบัติ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2022-05-24T08:44:13Z</dcterms:created>
  <dcterms:modified xsi:type="dcterms:W3CDTF">2022-05-24T08:58:02Z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